
<file path=[Content_Types].xml><?xml version="1.0" encoding="utf-8"?>
<Types xmlns="http://schemas.openxmlformats.org/package/2006/content-types">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22.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9.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24.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11.xml"/>
  <Override ContentType="application/vnd.openxmlformats-officedocument.presentationml.slide+xml" PartName="/ppt/slides/slide22.xml"/>
  <Override ContentType="application/vnd.openxmlformats-officedocument.presentationml.slide+xml" PartName="/ppt/slides/slide1.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3.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autoCompressPictures="0" embedTrueTypeFonts="1" strictFirstAndLastChars="0" saveSubsetFonts="1">
  <p:sldMasterIdLst>
    <p:sldMasterId id="2147483659"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 id="279" r:id="rId29"/>
  </p:sldIdLst>
  <p:sldSz cy="5143500" cx="9144000"/>
  <p:notesSz cx="6858000" cy="9144000"/>
  <p:embeddedFontLst>
    <p:embeddedFont>
      <p:font typeface="Economica"/>
      <p:regular r:id="rId30"/>
      <p:bold r:id="rId31"/>
      <p:italic r:id="rId32"/>
      <p:boldItalic r:id="rId33"/>
    </p:embeddedFont>
    <p:embeddedFont>
      <p:font typeface="PT Sans Narrow"/>
      <p:regular r:id="rId34"/>
      <p:bold r:id="rId35"/>
    </p:embeddedFont>
    <p:embeddedFont>
      <p:font typeface="EB Garamond"/>
      <p:regular r:id="rId36"/>
      <p:bold r:id="rId37"/>
      <p:italic r:id="rId38"/>
      <p:boldItalic r:id="rId39"/>
    </p:embeddedFont>
    <p:embeddedFont>
      <p:font typeface="Open Sans"/>
      <p:regular r:id="rId40"/>
      <p:bold r:id="rId41"/>
      <p:italic r:id="rId42"/>
      <p:boldItalic r:id="rId43"/>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40" Type="http://schemas.openxmlformats.org/officeDocument/2006/relationships/font" Target="fonts/OpenSans-regular.fntdata"/><Relationship Id="rId20" Type="http://schemas.openxmlformats.org/officeDocument/2006/relationships/slide" Target="slides/slide15.xml"/><Relationship Id="rId42" Type="http://schemas.openxmlformats.org/officeDocument/2006/relationships/font" Target="fonts/OpenSans-italic.fntdata"/><Relationship Id="rId41" Type="http://schemas.openxmlformats.org/officeDocument/2006/relationships/font" Target="fonts/OpenSans-bold.fntdata"/><Relationship Id="rId22" Type="http://schemas.openxmlformats.org/officeDocument/2006/relationships/slide" Target="slides/slide17.xml"/><Relationship Id="rId21" Type="http://schemas.openxmlformats.org/officeDocument/2006/relationships/slide" Target="slides/slide16.xml"/><Relationship Id="rId43" Type="http://schemas.openxmlformats.org/officeDocument/2006/relationships/font" Target="fonts/OpenSans-boldItalic.fntdata"/><Relationship Id="rId24" Type="http://schemas.openxmlformats.org/officeDocument/2006/relationships/slide" Target="slides/slide19.xml"/><Relationship Id="rId23" Type="http://schemas.openxmlformats.org/officeDocument/2006/relationships/slide" Target="slides/slide18.xml"/><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26" Type="http://schemas.openxmlformats.org/officeDocument/2006/relationships/slide" Target="slides/slide21.xml"/><Relationship Id="rId25" Type="http://schemas.openxmlformats.org/officeDocument/2006/relationships/slide" Target="slides/slide20.xml"/><Relationship Id="rId28" Type="http://schemas.openxmlformats.org/officeDocument/2006/relationships/slide" Target="slides/slide23.xml"/><Relationship Id="rId27" Type="http://schemas.openxmlformats.org/officeDocument/2006/relationships/slide" Target="slides/slide22.xml"/><Relationship Id="rId5" Type="http://schemas.openxmlformats.org/officeDocument/2006/relationships/notesMaster" Target="notesMasters/notesMaster1.xml"/><Relationship Id="rId6" Type="http://schemas.openxmlformats.org/officeDocument/2006/relationships/slide" Target="slides/slide1.xml"/><Relationship Id="rId29" Type="http://schemas.openxmlformats.org/officeDocument/2006/relationships/slide" Target="slides/slide24.xml"/><Relationship Id="rId7" Type="http://schemas.openxmlformats.org/officeDocument/2006/relationships/slide" Target="slides/slide2.xml"/><Relationship Id="rId8" Type="http://schemas.openxmlformats.org/officeDocument/2006/relationships/slide" Target="slides/slide3.xml"/><Relationship Id="rId31" Type="http://schemas.openxmlformats.org/officeDocument/2006/relationships/font" Target="fonts/Economica-bold.fntdata"/><Relationship Id="rId30" Type="http://schemas.openxmlformats.org/officeDocument/2006/relationships/font" Target="fonts/Economica-regular.fntdata"/><Relationship Id="rId11" Type="http://schemas.openxmlformats.org/officeDocument/2006/relationships/slide" Target="slides/slide6.xml"/><Relationship Id="rId33" Type="http://schemas.openxmlformats.org/officeDocument/2006/relationships/font" Target="fonts/Economica-boldItalic.fntdata"/><Relationship Id="rId10" Type="http://schemas.openxmlformats.org/officeDocument/2006/relationships/slide" Target="slides/slide5.xml"/><Relationship Id="rId32" Type="http://schemas.openxmlformats.org/officeDocument/2006/relationships/font" Target="fonts/Economica-italic.fntdata"/><Relationship Id="rId13" Type="http://schemas.openxmlformats.org/officeDocument/2006/relationships/slide" Target="slides/slide8.xml"/><Relationship Id="rId35" Type="http://schemas.openxmlformats.org/officeDocument/2006/relationships/font" Target="fonts/PTSansNarrow-bold.fntdata"/><Relationship Id="rId12" Type="http://schemas.openxmlformats.org/officeDocument/2006/relationships/slide" Target="slides/slide7.xml"/><Relationship Id="rId34" Type="http://schemas.openxmlformats.org/officeDocument/2006/relationships/font" Target="fonts/PTSansNarrow-regular.fntdata"/><Relationship Id="rId15" Type="http://schemas.openxmlformats.org/officeDocument/2006/relationships/slide" Target="slides/slide10.xml"/><Relationship Id="rId37" Type="http://schemas.openxmlformats.org/officeDocument/2006/relationships/font" Target="fonts/EBGaramond-bold.fntdata"/><Relationship Id="rId14" Type="http://schemas.openxmlformats.org/officeDocument/2006/relationships/slide" Target="slides/slide9.xml"/><Relationship Id="rId36" Type="http://schemas.openxmlformats.org/officeDocument/2006/relationships/font" Target="fonts/EBGaramond-regular.fntdata"/><Relationship Id="rId17" Type="http://schemas.openxmlformats.org/officeDocument/2006/relationships/slide" Target="slides/slide12.xml"/><Relationship Id="rId39" Type="http://schemas.openxmlformats.org/officeDocument/2006/relationships/font" Target="fonts/EBGaramond-boldItalic.fntdata"/><Relationship Id="rId16" Type="http://schemas.openxmlformats.org/officeDocument/2006/relationships/slide" Target="slides/slide11.xml"/><Relationship Id="rId38" Type="http://schemas.openxmlformats.org/officeDocument/2006/relationships/font" Target="fonts/EBGaramond-italic.fntdata"/><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62" name="Shape 62"/>
        <p:cNvGrpSpPr/>
        <p:nvPr/>
      </p:nvGrpSpPr>
      <p:grpSpPr>
        <a:xfrm>
          <a:off x="0" y="0"/>
          <a:ext cx="0" cy="0"/>
          <a:chOff x="0" y="0"/>
          <a:chExt cx="0" cy="0"/>
        </a:xfrm>
      </p:grpSpPr>
      <p:sp>
        <p:nvSpPr>
          <p:cNvPr id="63" name="Google Shape;63;p: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
        <p:nvSpPr>
          <p:cNvPr id="64" name="Google Shape;64;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28" name="Shape 128"/>
        <p:cNvGrpSpPr/>
        <p:nvPr/>
      </p:nvGrpSpPr>
      <p:grpSpPr>
        <a:xfrm>
          <a:off x="0" y="0"/>
          <a:ext cx="0" cy="0"/>
          <a:chOff x="0" y="0"/>
          <a:chExt cx="0" cy="0"/>
        </a:xfrm>
      </p:grpSpPr>
      <p:sp>
        <p:nvSpPr>
          <p:cNvPr id="129" name="Google Shape;129;g5ff1800eda_0_6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0" name="Google Shape;130;g5ff1800eda_0_6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35" name="Shape 135"/>
        <p:cNvGrpSpPr/>
        <p:nvPr/>
      </p:nvGrpSpPr>
      <p:grpSpPr>
        <a:xfrm>
          <a:off x="0" y="0"/>
          <a:ext cx="0" cy="0"/>
          <a:chOff x="0" y="0"/>
          <a:chExt cx="0" cy="0"/>
        </a:xfrm>
      </p:grpSpPr>
      <p:sp>
        <p:nvSpPr>
          <p:cNvPr id="136" name="Google Shape;136;g64854e3d8f_0_2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7" name="Google Shape;137;g64854e3d8f_0_2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42" name="Shape 142"/>
        <p:cNvGrpSpPr/>
        <p:nvPr/>
      </p:nvGrpSpPr>
      <p:grpSpPr>
        <a:xfrm>
          <a:off x="0" y="0"/>
          <a:ext cx="0" cy="0"/>
          <a:chOff x="0" y="0"/>
          <a:chExt cx="0" cy="0"/>
        </a:xfrm>
      </p:grpSpPr>
      <p:sp>
        <p:nvSpPr>
          <p:cNvPr id="143" name="Google Shape;143;g6080837a9a_0_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4" name="Google Shape;144;g6080837a9a_0_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49" name="Shape 149"/>
        <p:cNvGrpSpPr/>
        <p:nvPr/>
      </p:nvGrpSpPr>
      <p:grpSpPr>
        <a:xfrm>
          <a:off x="0" y="0"/>
          <a:ext cx="0" cy="0"/>
          <a:chOff x="0" y="0"/>
          <a:chExt cx="0" cy="0"/>
        </a:xfrm>
      </p:grpSpPr>
      <p:sp>
        <p:nvSpPr>
          <p:cNvPr id="150" name="Google Shape;150;g607babc926_0_66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1" name="Google Shape;151;g607babc926_0_66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56" name="Shape 156"/>
        <p:cNvGrpSpPr/>
        <p:nvPr/>
      </p:nvGrpSpPr>
      <p:grpSpPr>
        <a:xfrm>
          <a:off x="0" y="0"/>
          <a:ext cx="0" cy="0"/>
          <a:chOff x="0" y="0"/>
          <a:chExt cx="0" cy="0"/>
        </a:xfrm>
      </p:grpSpPr>
      <p:sp>
        <p:nvSpPr>
          <p:cNvPr id="157" name="Google Shape;157;g5ff1800eda_0_6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8" name="Google Shape;158;g5ff1800eda_0_6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63" name="Shape 163"/>
        <p:cNvGrpSpPr/>
        <p:nvPr/>
      </p:nvGrpSpPr>
      <p:grpSpPr>
        <a:xfrm>
          <a:off x="0" y="0"/>
          <a:ext cx="0" cy="0"/>
          <a:chOff x="0" y="0"/>
          <a:chExt cx="0" cy="0"/>
        </a:xfrm>
      </p:grpSpPr>
      <p:sp>
        <p:nvSpPr>
          <p:cNvPr id="164" name="Google Shape;164;g64854e3d8f_0_4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5" name="Google Shape;165;g64854e3d8f_0_4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70" name="Shape 170"/>
        <p:cNvGrpSpPr/>
        <p:nvPr/>
      </p:nvGrpSpPr>
      <p:grpSpPr>
        <a:xfrm>
          <a:off x="0" y="0"/>
          <a:ext cx="0" cy="0"/>
          <a:chOff x="0" y="0"/>
          <a:chExt cx="0" cy="0"/>
        </a:xfrm>
      </p:grpSpPr>
      <p:sp>
        <p:nvSpPr>
          <p:cNvPr id="171" name="Google Shape;171;g64854e3d8f_0_4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72" name="Google Shape;172;g64854e3d8f_0_4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77" name="Shape 177"/>
        <p:cNvGrpSpPr/>
        <p:nvPr/>
      </p:nvGrpSpPr>
      <p:grpSpPr>
        <a:xfrm>
          <a:off x="0" y="0"/>
          <a:ext cx="0" cy="0"/>
          <a:chOff x="0" y="0"/>
          <a:chExt cx="0" cy="0"/>
        </a:xfrm>
      </p:grpSpPr>
      <p:sp>
        <p:nvSpPr>
          <p:cNvPr id="178" name="Google Shape;178;g64854e3d8f_0_5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79" name="Google Shape;179;g64854e3d8f_0_5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84" name="Shape 184"/>
        <p:cNvGrpSpPr/>
        <p:nvPr/>
      </p:nvGrpSpPr>
      <p:grpSpPr>
        <a:xfrm>
          <a:off x="0" y="0"/>
          <a:ext cx="0" cy="0"/>
          <a:chOff x="0" y="0"/>
          <a:chExt cx="0" cy="0"/>
        </a:xfrm>
      </p:grpSpPr>
      <p:sp>
        <p:nvSpPr>
          <p:cNvPr id="185" name="Google Shape;185;g6186ca2700_0_7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86" name="Google Shape;186;g6186ca2700_0_7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91" name="Shape 191"/>
        <p:cNvGrpSpPr/>
        <p:nvPr/>
      </p:nvGrpSpPr>
      <p:grpSpPr>
        <a:xfrm>
          <a:off x="0" y="0"/>
          <a:ext cx="0" cy="0"/>
          <a:chOff x="0" y="0"/>
          <a:chExt cx="0" cy="0"/>
        </a:xfrm>
      </p:grpSpPr>
      <p:sp>
        <p:nvSpPr>
          <p:cNvPr id="192" name="Google Shape;192;g6186ca2700_0_3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93" name="Google Shape;193;g6186ca2700_0_3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68" name="Shape 68"/>
        <p:cNvGrpSpPr/>
        <p:nvPr/>
      </p:nvGrpSpPr>
      <p:grpSpPr>
        <a:xfrm>
          <a:off x="0" y="0"/>
          <a:ext cx="0" cy="0"/>
          <a:chOff x="0" y="0"/>
          <a:chExt cx="0" cy="0"/>
        </a:xfrm>
      </p:grpSpPr>
      <p:sp>
        <p:nvSpPr>
          <p:cNvPr id="69" name="Google Shape;69;g62d885308f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0" name="Google Shape;70;g62d885308f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98" name="Shape 198"/>
        <p:cNvGrpSpPr/>
        <p:nvPr/>
      </p:nvGrpSpPr>
      <p:grpSpPr>
        <a:xfrm>
          <a:off x="0" y="0"/>
          <a:ext cx="0" cy="0"/>
          <a:chOff x="0" y="0"/>
          <a:chExt cx="0" cy="0"/>
        </a:xfrm>
      </p:grpSpPr>
      <p:sp>
        <p:nvSpPr>
          <p:cNvPr id="199" name="Google Shape;199;g6186ca2700_0_3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00" name="Google Shape;200;g6186ca2700_0_3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05" name="Shape 205"/>
        <p:cNvGrpSpPr/>
        <p:nvPr/>
      </p:nvGrpSpPr>
      <p:grpSpPr>
        <a:xfrm>
          <a:off x="0" y="0"/>
          <a:ext cx="0" cy="0"/>
          <a:chOff x="0" y="0"/>
          <a:chExt cx="0" cy="0"/>
        </a:xfrm>
      </p:grpSpPr>
      <p:sp>
        <p:nvSpPr>
          <p:cNvPr id="206" name="Google Shape;206;g6186ca2700_0_4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07" name="Google Shape;207;g6186ca2700_0_4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12" name="Shape 212"/>
        <p:cNvGrpSpPr/>
        <p:nvPr/>
      </p:nvGrpSpPr>
      <p:grpSpPr>
        <a:xfrm>
          <a:off x="0" y="0"/>
          <a:ext cx="0" cy="0"/>
          <a:chOff x="0" y="0"/>
          <a:chExt cx="0" cy="0"/>
        </a:xfrm>
      </p:grpSpPr>
      <p:sp>
        <p:nvSpPr>
          <p:cNvPr id="213" name="Google Shape;213;g6186ca2700_0_5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14" name="Google Shape;214;g6186ca2700_0_5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19" name="Shape 219"/>
        <p:cNvGrpSpPr/>
        <p:nvPr/>
      </p:nvGrpSpPr>
      <p:grpSpPr>
        <a:xfrm>
          <a:off x="0" y="0"/>
          <a:ext cx="0" cy="0"/>
          <a:chOff x="0" y="0"/>
          <a:chExt cx="0" cy="0"/>
        </a:xfrm>
      </p:grpSpPr>
      <p:sp>
        <p:nvSpPr>
          <p:cNvPr id="220" name="Google Shape;220;g6186ca2700_0_5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21" name="Google Shape;221;g6186ca2700_0_5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26" name="Shape 226"/>
        <p:cNvGrpSpPr/>
        <p:nvPr/>
      </p:nvGrpSpPr>
      <p:grpSpPr>
        <a:xfrm>
          <a:off x="0" y="0"/>
          <a:ext cx="0" cy="0"/>
          <a:chOff x="0" y="0"/>
          <a:chExt cx="0" cy="0"/>
        </a:xfrm>
      </p:grpSpPr>
      <p:sp>
        <p:nvSpPr>
          <p:cNvPr id="227" name="Google Shape;227;g6186ca2700_0_6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28" name="Google Shape;228;g6186ca2700_0_6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76" name="Shape 76"/>
        <p:cNvGrpSpPr/>
        <p:nvPr/>
      </p:nvGrpSpPr>
      <p:grpSpPr>
        <a:xfrm>
          <a:off x="0" y="0"/>
          <a:ext cx="0" cy="0"/>
          <a:chOff x="0" y="0"/>
          <a:chExt cx="0" cy="0"/>
        </a:xfrm>
      </p:grpSpPr>
      <p:sp>
        <p:nvSpPr>
          <p:cNvPr id="77" name="Google Shape;77;g6082168972_2_75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8" name="Google Shape;78;g6082168972_2_75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83" name="Shape 83"/>
        <p:cNvGrpSpPr/>
        <p:nvPr/>
      </p:nvGrpSpPr>
      <p:grpSpPr>
        <a:xfrm>
          <a:off x="0" y="0"/>
          <a:ext cx="0" cy="0"/>
          <a:chOff x="0" y="0"/>
          <a:chExt cx="0" cy="0"/>
        </a:xfrm>
      </p:grpSpPr>
      <p:sp>
        <p:nvSpPr>
          <p:cNvPr id="84" name="Google Shape;84;g62d885308f_0_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5" name="Google Shape;85;g62d885308f_0_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90" name="Shape 90"/>
        <p:cNvGrpSpPr/>
        <p:nvPr/>
      </p:nvGrpSpPr>
      <p:grpSpPr>
        <a:xfrm>
          <a:off x="0" y="0"/>
          <a:ext cx="0" cy="0"/>
          <a:chOff x="0" y="0"/>
          <a:chExt cx="0" cy="0"/>
        </a:xfrm>
      </p:grpSpPr>
      <p:sp>
        <p:nvSpPr>
          <p:cNvPr id="91" name="Google Shape;91;g5ff1800eda_0_8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2" name="Google Shape;92;g5ff1800eda_0_8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00" name="Shape 100"/>
        <p:cNvGrpSpPr/>
        <p:nvPr/>
      </p:nvGrpSpPr>
      <p:grpSpPr>
        <a:xfrm>
          <a:off x="0" y="0"/>
          <a:ext cx="0" cy="0"/>
          <a:chOff x="0" y="0"/>
          <a:chExt cx="0" cy="0"/>
        </a:xfrm>
      </p:grpSpPr>
      <p:sp>
        <p:nvSpPr>
          <p:cNvPr id="101" name="Google Shape;101;g6082168972_2_76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2" name="Google Shape;102;g6082168972_2_76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07" name="Shape 107"/>
        <p:cNvGrpSpPr/>
        <p:nvPr/>
      </p:nvGrpSpPr>
      <p:grpSpPr>
        <a:xfrm>
          <a:off x="0" y="0"/>
          <a:ext cx="0" cy="0"/>
          <a:chOff x="0" y="0"/>
          <a:chExt cx="0" cy="0"/>
        </a:xfrm>
      </p:grpSpPr>
      <p:sp>
        <p:nvSpPr>
          <p:cNvPr id="108" name="Google Shape;108;g6080837a9a_0_1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9" name="Google Shape;109;g6080837a9a_0_1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14" name="Shape 114"/>
        <p:cNvGrpSpPr/>
        <p:nvPr/>
      </p:nvGrpSpPr>
      <p:grpSpPr>
        <a:xfrm>
          <a:off x="0" y="0"/>
          <a:ext cx="0" cy="0"/>
          <a:chOff x="0" y="0"/>
          <a:chExt cx="0" cy="0"/>
        </a:xfrm>
      </p:grpSpPr>
      <p:sp>
        <p:nvSpPr>
          <p:cNvPr id="115" name="Google Shape;115;g5ff1800eda_0_2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6" name="Google Shape;116;g5ff1800eda_0_2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21" name="Shape 121"/>
        <p:cNvGrpSpPr/>
        <p:nvPr/>
      </p:nvGrpSpPr>
      <p:grpSpPr>
        <a:xfrm>
          <a:off x="0" y="0"/>
          <a:ext cx="0" cy="0"/>
          <a:chOff x="0" y="0"/>
          <a:chExt cx="0" cy="0"/>
        </a:xfrm>
      </p:grpSpPr>
      <p:sp>
        <p:nvSpPr>
          <p:cNvPr id="122" name="Google Shape;122;g64854e3d8f_0_1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3" name="Google Shape;123;g64854e3d8f_0_1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slide" type="title">
  <p:cSld name="TITLE">
    <p:spTree>
      <p:nvGrpSpPr>
        <p:cNvPr id="9" name="Shape 9"/>
        <p:cNvGrpSpPr/>
        <p:nvPr/>
      </p:nvGrpSpPr>
      <p:grpSpPr>
        <a:xfrm>
          <a:off x="0" y="0"/>
          <a:ext cx="0" cy="0"/>
          <a:chOff x="0" y="0"/>
          <a:chExt cx="0" cy="0"/>
        </a:xfrm>
      </p:grpSpPr>
      <p:cxnSp>
        <p:nvCxnSpPr>
          <p:cNvPr id="10" name="Google Shape;10;p2"/>
          <p:cNvCxnSpPr/>
          <p:nvPr/>
        </p:nvCxnSpPr>
        <p:spPr>
          <a:xfrm>
            <a:off x="7007735" y="3176888"/>
            <a:ext cx="562200" cy="0"/>
          </a:xfrm>
          <a:prstGeom prst="straightConnector1">
            <a:avLst/>
          </a:prstGeom>
          <a:noFill/>
          <a:ln cap="flat" cmpd="sng" w="76200">
            <a:solidFill>
              <a:schemeClr val="lt2"/>
            </a:solidFill>
            <a:prstDash val="solid"/>
            <a:round/>
            <a:headEnd len="sm" w="sm" type="none"/>
            <a:tailEnd len="sm" w="sm" type="none"/>
          </a:ln>
        </p:spPr>
      </p:cxnSp>
      <p:cxnSp>
        <p:nvCxnSpPr>
          <p:cNvPr id="11" name="Google Shape;11;p2"/>
          <p:cNvCxnSpPr/>
          <p:nvPr/>
        </p:nvCxnSpPr>
        <p:spPr>
          <a:xfrm>
            <a:off x="1575035" y="3158252"/>
            <a:ext cx="562200" cy="0"/>
          </a:xfrm>
          <a:prstGeom prst="straightConnector1">
            <a:avLst/>
          </a:prstGeom>
          <a:noFill/>
          <a:ln cap="flat" cmpd="sng" w="76200">
            <a:solidFill>
              <a:schemeClr val="lt2"/>
            </a:solidFill>
            <a:prstDash val="solid"/>
            <a:round/>
            <a:headEnd len="sm" w="sm" type="none"/>
            <a:tailEnd len="sm" w="sm" type="none"/>
          </a:ln>
        </p:spPr>
      </p:cxnSp>
      <p:grpSp>
        <p:nvGrpSpPr>
          <p:cNvPr id="12" name="Google Shape;12;p2"/>
          <p:cNvGrpSpPr/>
          <p:nvPr/>
        </p:nvGrpSpPr>
        <p:grpSpPr>
          <a:xfrm>
            <a:off x="1004144" y="1022025"/>
            <a:ext cx="7136668" cy="152400"/>
            <a:chOff x="1346429" y="1011300"/>
            <a:chExt cx="6452100" cy="152400"/>
          </a:xfrm>
        </p:grpSpPr>
        <p:cxnSp>
          <p:nvCxnSpPr>
            <p:cNvPr id="13" name="Google Shape;13;p2"/>
            <p:cNvCxnSpPr/>
            <p:nvPr/>
          </p:nvCxnSpPr>
          <p:spPr>
            <a:xfrm rot="10800000">
              <a:off x="1346429" y="1011300"/>
              <a:ext cx="6452100" cy="0"/>
            </a:xfrm>
            <a:prstGeom prst="straightConnector1">
              <a:avLst/>
            </a:prstGeom>
            <a:noFill/>
            <a:ln cap="flat" cmpd="sng" w="76200">
              <a:solidFill>
                <a:schemeClr val="accent3"/>
              </a:solidFill>
              <a:prstDash val="solid"/>
              <a:round/>
              <a:headEnd len="sm" w="sm" type="none"/>
              <a:tailEnd len="sm" w="sm" type="none"/>
            </a:ln>
          </p:spPr>
        </p:cxnSp>
        <p:cxnSp>
          <p:nvCxnSpPr>
            <p:cNvPr id="14" name="Google Shape;14;p2"/>
            <p:cNvCxnSpPr/>
            <p:nvPr/>
          </p:nvCxnSpPr>
          <p:spPr>
            <a:xfrm rot="10800000">
              <a:off x="1346429" y="1163700"/>
              <a:ext cx="6452100" cy="0"/>
            </a:xfrm>
            <a:prstGeom prst="straightConnector1">
              <a:avLst/>
            </a:prstGeom>
            <a:noFill/>
            <a:ln cap="flat" cmpd="sng" w="9525">
              <a:solidFill>
                <a:schemeClr val="accent3"/>
              </a:solidFill>
              <a:prstDash val="solid"/>
              <a:round/>
              <a:headEnd len="sm" w="sm" type="none"/>
              <a:tailEnd len="sm" w="sm" type="none"/>
            </a:ln>
          </p:spPr>
        </p:cxnSp>
      </p:grpSp>
      <p:grpSp>
        <p:nvGrpSpPr>
          <p:cNvPr id="15" name="Google Shape;15;p2"/>
          <p:cNvGrpSpPr/>
          <p:nvPr/>
        </p:nvGrpSpPr>
        <p:grpSpPr>
          <a:xfrm>
            <a:off x="1004151" y="3969100"/>
            <a:ext cx="7136668" cy="152400"/>
            <a:chOff x="1346435" y="3969088"/>
            <a:chExt cx="6452100" cy="152400"/>
          </a:xfrm>
        </p:grpSpPr>
        <p:cxnSp>
          <p:nvCxnSpPr>
            <p:cNvPr id="16" name="Google Shape;16;p2"/>
            <p:cNvCxnSpPr/>
            <p:nvPr/>
          </p:nvCxnSpPr>
          <p:spPr>
            <a:xfrm>
              <a:off x="1346435" y="4121488"/>
              <a:ext cx="6452100" cy="0"/>
            </a:xfrm>
            <a:prstGeom prst="straightConnector1">
              <a:avLst/>
            </a:prstGeom>
            <a:noFill/>
            <a:ln cap="flat" cmpd="sng" w="76200">
              <a:solidFill>
                <a:schemeClr val="accent3"/>
              </a:solidFill>
              <a:prstDash val="solid"/>
              <a:round/>
              <a:headEnd len="sm" w="sm" type="none"/>
              <a:tailEnd len="sm" w="sm" type="none"/>
            </a:ln>
          </p:spPr>
        </p:cxnSp>
        <p:cxnSp>
          <p:nvCxnSpPr>
            <p:cNvPr id="17" name="Google Shape;17;p2"/>
            <p:cNvCxnSpPr/>
            <p:nvPr/>
          </p:nvCxnSpPr>
          <p:spPr>
            <a:xfrm>
              <a:off x="1346435" y="3969088"/>
              <a:ext cx="6452100" cy="0"/>
            </a:xfrm>
            <a:prstGeom prst="straightConnector1">
              <a:avLst/>
            </a:prstGeom>
            <a:noFill/>
            <a:ln cap="flat" cmpd="sng" w="9525">
              <a:solidFill>
                <a:schemeClr val="accent3"/>
              </a:solidFill>
              <a:prstDash val="solid"/>
              <a:round/>
              <a:headEnd len="sm" w="sm" type="none"/>
              <a:tailEnd len="sm" w="sm" type="none"/>
            </a:ln>
          </p:spPr>
        </p:cxnSp>
      </p:grpSp>
      <p:sp>
        <p:nvSpPr>
          <p:cNvPr id="18" name="Google Shape;18;p2"/>
          <p:cNvSpPr txBox="1"/>
          <p:nvPr>
            <p:ph type="ctrTitle"/>
          </p:nvPr>
        </p:nvSpPr>
        <p:spPr>
          <a:xfrm>
            <a:off x="1004150" y="1751764"/>
            <a:ext cx="7136700" cy="1022400"/>
          </a:xfrm>
          <a:prstGeom prst="rect">
            <a:avLst/>
          </a:prstGeom>
        </p:spPr>
        <p:txBody>
          <a:bodyPr anchorCtr="0" anchor="b" bIns="91425" lIns="91425" spcFirstLastPara="1" rIns="91425" wrap="square" tIns="91425">
            <a:noAutofit/>
          </a:bodyPr>
          <a:lstStyle>
            <a:lvl1pPr lvl="0" algn="ctr">
              <a:spcBef>
                <a:spcPts val="0"/>
              </a:spcBef>
              <a:spcAft>
                <a:spcPts val="0"/>
              </a:spcAft>
              <a:buSzPts val="5400"/>
              <a:buNone/>
              <a:defRPr sz="5400"/>
            </a:lvl1pPr>
            <a:lvl2pPr lvl="1" algn="ctr">
              <a:spcBef>
                <a:spcPts val="0"/>
              </a:spcBef>
              <a:spcAft>
                <a:spcPts val="0"/>
              </a:spcAft>
              <a:buSzPts val="5400"/>
              <a:buNone/>
              <a:defRPr sz="5400"/>
            </a:lvl2pPr>
            <a:lvl3pPr lvl="2" algn="ctr">
              <a:spcBef>
                <a:spcPts val="0"/>
              </a:spcBef>
              <a:spcAft>
                <a:spcPts val="0"/>
              </a:spcAft>
              <a:buSzPts val="5400"/>
              <a:buNone/>
              <a:defRPr sz="5400"/>
            </a:lvl3pPr>
            <a:lvl4pPr lvl="3" algn="ctr">
              <a:spcBef>
                <a:spcPts val="0"/>
              </a:spcBef>
              <a:spcAft>
                <a:spcPts val="0"/>
              </a:spcAft>
              <a:buSzPts val="5400"/>
              <a:buNone/>
              <a:defRPr sz="5400"/>
            </a:lvl4pPr>
            <a:lvl5pPr lvl="4" algn="ctr">
              <a:spcBef>
                <a:spcPts val="0"/>
              </a:spcBef>
              <a:spcAft>
                <a:spcPts val="0"/>
              </a:spcAft>
              <a:buSzPts val="5400"/>
              <a:buNone/>
              <a:defRPr sz="5400"/>
            </a:lvl5pPr>
            <a:lvl6pPr lvl="5" algn="ctr">
              <a:spcBef>
                <a:spcPts val="0"/>
              </a:spcBef>
              <a:spcAft>
                <a:spcPts val="0"/>
              </a:spcAft>
              <a:buSzPts val="5400"/>
              <a:buNone/>
              <a:defRPr sz="5400"/>
            </a:lvl6pPr>
            <a:lvl7pPr lvl="6" algn="ctr">
              <a:spcBef>
                <a:spcPts val="0"/>
              </a:spcBef>
              <a:spcAft>
                <a:spcPts val="0"/>
              </a:spcAft>
              <a:buSzPts val="5400"/>
              <a:buNone/>
              <a:defRPr sz="5400"/>
            </a:lvl7pPr>
            <a:lvl8pPr lvl="7" algn="ctr">
              <a:spcBef>
                <a:spcPts val="0"/>
              </a:spcBef>
              <a:spcAft>
                <a:spcPts val="0"/>
              </a:spcAft>
              <a:buSzPts val="5400"/>
              <a:buNone/>
              <a:defRPr sz="5400"/>
            </a:lvl8pPr>
            <a:lvl9pPr lvl="8" algn="ctr">
              <a:spcBef>
                <a:spcPts val="0"/>
              </a:spcBef>
              <a:spcAft>
                <a:spcPts val="0"/>
              </a:spcAft>
              <a:buSzPts val="5400"/>
              <a:buNone/>
              <a:defRPr sz="5400"/>
            </a:lvl9pPr>
          </a:lstStyle>
          <a:p/>
        </p:txBody>
      </p:sp>
      <p:sp>
        <p:nvSpPr>
          <p:cNvPr id="19" name="Google Shape;19;p2"/>
          <p:cNvSpPr txBox="1"/>
          <p:nvPr>
            <p:ph idx="1" type="subTitle"/>
          </p:nvPr>
        </p:nvSpPr>
        <p:spPr>
          <a:xfrm>
            <a:off x="2137225" y="2850039"/>
            <a:ext cx="4870500" cy="7926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SzPts val="2400"/>
              <a:buNone/>
              <a:defRPr sz="2400"/>
            </a:lvl1pPr>
            <a:lvl2pPr lvl="1" algn="ctr">
              <a:lnSpc>
                <a:spcPct val="100000"/>
              </a:lnSpc>
              <a:spcBef>
                <a:spcPts val="0"/>
              </a:spcBef>
              <a:spcAft>
                <a:spcPts val="0"/>
              </a:spcAft>
              <a:buSzPts val="2400"/>
              <a:buNone/>
              <a:defRPr sz="2400"/>
            </a:lvl2pPr>
            <a:lvl3pPr lvl="2" algn="ctr">
              <a:lnSpc>
                <a:spcPct val="100000"/>
              </a:lnSpc>
              <a:spcBef>
                <a:spcPts val="0"/>
              </a:spcBef>
              <a:spcAft>
                <a:spcPts val="0"/>
              </a:spcAft>
              <a:buSzPts val="2400"/>
              <a:buNone/>
              <a:defRPr sz="2400"/>
            </a:lvl3pPr>
            <a:lvl4pPr lvl="3" algn="ctr">
              <a:lnSpc>
                <a:spcPct val="100000"/>
              </a:lnSpc>
              <a:spcBef>
                <a:spcPts val="0"/>
              </a:spcBef>
              <a:spcAft>
                <a:spcPts val="0"/>
              </a:spcAft>
              <a:buSzPts val="2400"/>
              <a:buNone/>
              <a:defRPr sz="2400"/>
            </a:lvl4pPr>
            <a:lvl5pPr lvl="4" algn="ctr">
              <a:lnSpc>
                <a:spcPct val="100000"/>
              </a:lnSpc>
              <a:spcBef>
                <a:spcPts val="0"/>
              </a:spcBef>
              <a:spcAft>
                <a:spcPts val="0"/>
              </a:spcAft>
              <a:buSzPts val="2400"/>
              <a:buNone/>
              <a:defRPr sz="2400"/>
            </a:lvl5pPr>
            <a:lvl6pPr lvl="5" algn="ctr">
              <a:lnSpc>
                <a:spcPct val="100000"/>
              </a:lnSpc>
              <a:spcBef>
                <a:spcPts val="0"/>
              </a:spcBef>
              <a:spcAft>
                <a:spcPts val="0"/>
              </a:spcAft>
              <a:buSzPts val="2400"/>
              <a:buNone/>
              <a:defRPr sz="2400"/>
            </a:lvl6pPr>
            <a:lvl7pPr lvl="6" algn="ctr">
              <a:lnSpc>
                <a:spcPct val="100000"/>
              </a:lnSpc>
              <a:spcBef>
                <a:spcPts val="0"/>
              </a:spcBef>
              <a:spcAft>
                <a:spcPts val="0"/>
              </a:spcAft>
              <a:buSzPts val="2400"/>
              <a:buNone/>
              <a:defRPr sz="2400"/>
            </a:lvl7pPr>
            <a:lvl8pPr lvl="7" algn="ctr">
              <a:lnSpc>
                <a:spcPct val="100000"/>
              </a:lnSpc>
              <a:spcBef>
                <a:spcPts val="0"/>
              </a:spcBef>
              <a:spcAft>
                <a:spcPts val="0"/>
              </a:spcAft>
              <a:buSzPts val="2400"/>
              <a:buNone/>
              <a:defRPr sz="2400"/>
            </a:lvl8pPr>
            <a:lvl9pPr lvl="8" algn="ctr">
              <a:lnSpc>
                <a:spcPct val="100000"/>
              </a:lnSpc>
              <a:spcBef>
                <a:spcPts val="0"/>
              </a:spcBef>
              <a:spcAft>
                <a:spcPts val="0"/>
              </a:spcAft>
              <a:buSzPts val="2400"/>
              <a:buNone/>
              <a:defRPr sz="2400"/>
            </a:lvl9pPr>
          </a:lstStyle>
          <a:p/>
        </p:txBody>
      </p:sp>
      <p:sp>
        <p:nvSpPr>
          <p:cNvPr id="20" name="Google Shape;20;p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ig number">
  <p:cSld name="BIG_NUMBER">
    <p:spTree>
      <p:nvGrpSpPr>
        <p:cNvPr id="55" name="Shape 55"/>
        <p:cNvGrpSpPr/>
        <p:nvPr/>
      </p:nvGrpSpPr>
      <p:grpSpPr>
        <a:xfrm>
          <a:off x="0" y="0"/>
          <a:ext cx="0" cy="0"/>
          <a:chOff x="0" y="0"/>
          <a:chExt cx="0" cy="0"/>
        </a:xfrm>
      </p:grpSpPr>
      <p:sp>
        <p:nvSpPr>
          <p:cNvPr id="56" name="Google Shape;56;p11"/>
          <p:cNvSpPr/>
          <p:nvPr/>
        </p:nvSpPr>
        <p:spPr>
          <a:xfrm>
            <a:off x="-75" y="5045700"/>
            <a:ext cx="9144000" cy="978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 name="Google Shape;57;p11"/>
          <p:cNvSpPr txBox="1"/>
          <p:nvPr>
            <p:ph hasCustomPrompt="1" type="title"/>
          </p:nvPr>
        </p:nvSpPr>
        <p:spPr>
          <a:xfrm>
            <a:off x="311700" y="1304850"/>
            <a:ext cx="8520600" cy="1538400"/>
          </a:xfrm>
          <a:prstGeom prst="rect">
            <a:avLst/>
          </a:prstGeom>
        </p:spPr>
        <p:txBody>
          <a:bodyPr anchorCtr="0" anchor="ctr" bIns="91425" lIns="91425" spcFirstLastPara="1" rIns="91425" wrap="square" tIns="91425">
            <a:noAutofit/>
          </a:bodyPr>
          <a:lstStyle>
            <a:lvl1pPr lvl="0" algn="ctr">
              <a:spcBef>
                <a:spcPts val="0"/>
              </a:spcBef>
              <a:spcAft>
                <a:spcPts val="0"/>
              </a:spcAft>
              <a:buClr>
                <a:schemeClr val="accent3"/>
              </a:buClr>
              <a:buSzPts val="13000"/>
              <a:buNone/>
              <a:defRPr sz="13000">
                <a:solidFill>
                  <a:schemeClr val="accent3"/>
                </a:solidFill>
              </a:defRPr>
            </a:lvl1pPr>
            <a:lvl2pPr lvl="1" algn="ctr">
              <a:spcBef>
                <a:spcPts val="0"/>
              </a:spcBef>
              <a:spcAft>
                <a:spcPts val="0"/>
              </a:spcAft>
              <a:buClr>
                <a:schemeClr val="accent3"/>
              </a:buClr>
              <a:buSzPts val="13000"/>
              <a:buNone/>
              <a:defRPr sz="13000">
                <a:solidFill>
                  <a:schemeClr val="accent3"/>
                </a:solidFill>
              </a:defRPr>
            </a:lvl2pPr>
            <a:lvl3pPr lvl="2" algn="ctr">
              <a:spcBef>
                <a:spcPts val="0"/>
              </a:spcBef>
              <a:spcAft>
                <a:spcPts val="0"/>
              </a:spcAft>
              <a:buClr>
                <a:schemeClr val="accent3"/>
              </a:buClr>
              <a:buSzPts val="13000"/>
              <a:buNone/>
              <a:defRPr sz="13000">
                <a:solidFill>
                  <a:schemeClr val="accent3"/>
                </a:solidFill>
              </a:defRPr>
            </a:lvl3pPr>
            <a:lvl4pPr lvl="3" algn="ctr">
              <a:spcBef>
                <a:spcPts val="0"/>
              </a:spcBef>
              <a:spcAft>
                <a:spcPts val="0"/>
              </a:spcAft>
              <a:buClr>
                <a:schemeClr val="accent3"/>
              </a:buClr>
              <a:buSzPts val="13000"/>
              <a:buNone/>
              <a:defRPr sz="13000">
                <a:solidFill>
                  <a:schemeClr val="accent3"/>
                </a:solidFill>
              </a:defRPr>
            </a:lvl4pPr>
            <a:lvl5pPr lvl="4" algn="ctr">
              <a:spcBef>
                <a:spcPts val="0"/>
              </a:spcBef>
              <a:spcAft>
                <a:spcPts val="0"/>
              </a:spcAft>
              <a:buClr>
                <a:schemeClr val="accent3"/>
              </a:buClr>
              <a:buSzPts val="13000"/>
              <a:buNone/>
              <a:defRPr sz="13000">
                <a:solidFill>
                  <a:schemeClr val="accent3"/>
                </a:solidFill>
              </a:defRPr>
            </a:lvl5pPr>
            <a:lvl6pPr lvl="5" algn="ctr">
              <a:spcBef>
                <a:spcPts val="0"/>
              </a:spcBef>
              <a:spcAft>
                <a:spcPts val="0"/>
              </a:spcAft>
              <a:buClr>
                <a:schemeClr val="accent3"/>
              </a:buClr>
              <a:buSzPts val="13000"/>
              <a:buNone/>
              <a:defRPr sz="13000">
                <a:solidFill>
                  <a:schemeClr val="accent3"/>
                </a:solidFill>
              </a:defRPr>
            </a:lvl6pPr>
            <a:lvl7pPr lvl="6" algn="ctr">
              <a:spcBef>
                <a:spcPts val="0"/>
              </a:spcBef>
              <a:spcAft>
                <a:spcPts val="0"/>
              </a:spcAft>
              <a:buClr>
                <a:schemeClr val="accent3"/>
              </a:buClr>
              <a:buSzPts val="13000"/>
              <a:buNone/>
              <a:defRPr sz="13000">
                <a:solidFill>
                  <a:schemeClr val="accent3"/>
                </a:solidFill>
              </a:defRPr>
            </a:lvl7pPr>
            <a:lvl8pPr lvl="7" algn="ctr">
              <a:spcBef>
                <a:spcPts val="0"/>
              </a:spcBef>
              <a:spcAft>
                <a:spcPts val="0"/>
              </a:spcAft>
              <a:buClr>
                <a:schemeClr val="accent3"/>
              </a:buClr>
              <a:buSzPts val="13000"/>
              <a:buNone/>
              <a:defRPr sz="13000">
                <a:solidFill>
                  <a:schemeClr val="accent3"/>
                </a:solidFill>
              </a:defRPr>
            </a:lvl8pPr>
            <a:lvl9pPr lvl="8" algn="ctr">
              <a:spcBef>
                <a:spcPts val="0"/>
              </a:spcBef>
              <a:spcAft>
                <a:spcPts val="0"/>
              </a:spcAft>
              <a:buClr>
                <a:schemeClr val="accent3"/>
              </a:buClr>
              <a:buSzPts val="13000"/>
              <a:buNone/>
              <a:defRPr sz="13000">
                <a:solidFill>
                  <a:schemeClr val="accent3"/>
                </a:solidFill>
              </a:defRPr>
            </a:lvl9pPr>
          </a:lstStyle>
          <a:p>
            <a:r>
              <a:t>xx%</a:t>
            </a:r>
          </a:p>
        </p:txBody>
      </p:sp>
      <p:sp>
        <p:nvSpPr>
          <p:cNvPr id="58" name="Google Shape;58;p11"/>
          <p:cNvSpPr txBox="1"/>
          <p:nvPr>
            <p:ph idx="1" type="body"/>
          </p:nvPr>
        </p:nvSpPr>
        <p:spPr>
          <a:xfrm>
            <a:off x="311700" y="2995650"/>
            <a:ext cx="8520600" cy="1071600"/>
          </a:xfrm>
          <a:prstGeom prst="rect">
            <a:avLst/>
          </a:prstGeom>
        </p:spPr>
        <p:txBody>
          <a:bodyPr anchorCtr="0" anchor="t" bIns="91425" lIns="91425" spcFirstLastPara="1" rIns="91425" wrap="square" tIns="91425">
            <a:noAutofit/>
          </a:bodyPr>
          <a:lstStyle>
            <a:lvl1pPr indent="-342900" lvl="0" marL="457200" algn="ctr">
              <a:spcBef>
                <a:spcPts val="0"/>
              </a:spcBef>
              <a:spcAft>
                <a:spcPts val="0"/>
              </a:spcAft>
              <a:buSzPts val="1800"/>
              <a:buChar char="●"/>
              <a:defRPr/>
            </a:lvl1pPr>
            <a:lvl2pPr indent="-317500" lvl="1" marL="914400" algn="ctr">
              <a:spcBef>
                <a:spcPts val="1600"/>
              </a:spcBef>
              <a:spcAft>
                <a:spcPts val="0"/>
              </a:spcAft>
              <a:buSzPts val="1400"/>
              <a:buChar char="○"/>
              <a:defRPr/>
            </a:lvl2pPr>
            <a:lvl3pPr indent="-317500" lvl="2" marL="1371600" algn="ctr">
              <a:spcBef>
                <a:spcPts val="1600"/>
              </a:spcBef>
              <a:spcAft>
                <a:spcPts val="0"/>
              </a:spcAft>
              <a:buSzPts val="1400"/>
              <a:buChar char="■"/>
              <a:defRPr/>
            </a:lvl3pPr>
            <a:lvl4pPr indent="-317500" lvl="3" marL="1828800" algn="ctr">
              <a:spcBef>
                <a:spcPts val="1600"/>
              </a:spcBef>
              <a:spcAft>
                <a:spcPts val="0"/>
              </a:spcAft>
              <a:buSzPts val="1400"/>
              <a:buChar char="●"/>
              <a:defRPr/>
            </a:lvl4pPr>
            <a:lvl5pPr indent="-317500" lvl="4" marL="2286000" algn="ctr">
              <a:spcBef>
                <a:spcPts val="1600"/>
              </a:spcBef>
              <a:spcAft>
                <a:spcPts val="0"/>
              </a:spcAft>
              <a:buSzPts val="1400"/>
              <a:buChar char="○"/>
              <a:defRPr/>
            </a:lvl5pPr>
            <a:lvl6pPr indent="-317500" lvl="5" marL="2743200" algn="ctr">
              <a:spcBef>
                <a:spcPts val="1600"/>
              </a:spcBef>
              <a:spcAft>
                <a:spcPts val="0"/>
              </a:spcAft>
              <a:buSzPts val="1400"/>
              <a:buChar char="■"/>
              <a:defRPr/>
            </a:lvl6pPr>
            <a:lvl7pPr indent="-317500" lvl="6" marL="3200400" algn="ctr">
              <a:spcBef>
                <a:spcPts val="1600"/>
              </a:spcBef>
              <a:spcAft>
                <a:spcPts val="0"/>
              </a:spcAft>
              <a:buSzPts val="1400"/>
              <a:buChar char="●"/>
              <a:defRPr/>
            </a:lvl7pPr>
            <a:lvl8pPr indent="-317500" lvl="7" marL="3657600" algn="ctr">
              <a:spcBef>
                <a:spcPts val="1600"/>
              </a:spcBef>
              <a:spcAft>
                <a:spcPts val="0"/>
              </a:spcAft>
              <a:buSzPts val="1400"/>
              <a:buChar char="○"/>
              <a:defRPr/>
            </a:lvl8pPr>
            <a:lvl9pPr indent="-317500" lvl="8" marL="4114800" algn="ctr">
              <a:spcBef>
                <a:spcPts val="1600"/>
              </a:spcBef>
              <a:spcAft>
                <a:spcPts val="1600"/>
              </a:spcAft>
              <a:buSzPts val="1400"/>
              <a:buChar char="■"/>
              <a:defRPr/>
            </a:lvl9pPr>
          </a:lstStyle>
          <a:p/>
        </p:txBody>
      </p:sp>
      <p:sp>
        <p:nvSpPr>
          <p:cNvPr id="59" name="Google Shape;59;p11"/>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lank" type="blank">
  <p:cSld name="BLANK">
    <p:spTree>
      <p:nvGrpSpPr>
        <p:cNvPr id="60" name="Shape 60"/>
        <p:cNvGrpSpPr/>
        <p:nvPr/>
      </p:nvGrpSpPr>
      <p:grpSpPr>
        <a:xfrm>
          <a:off x="0" y="0"/>
          <a:ext cx="0" cy="0"/>
          <a:chOff x="0" y="0"/>
          <a:chExt cx="0" cy="0"/>
        </a:xfrm>
      </p:grpSpPr>
      <p:sp>
        <p:nvSpPr>
          <p:cNvPr id="61" name="Google Shape;61;p1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header" type="secHead">
  <p:cSld name="SECTION_HEADER">
    <p:spTree>
      <p:nvGrpSpPr>
        <p:cNvPr id="21" name="Shape 21"/>
        <p:cNvGrpSpPr/>
        <p:nvPr/>
      </p:nvGrpSpPr>
      <p:grpSpPr>
        <a:xfrm>
          <a:off x="0" y="0"/>
          <a:ext cx="0" cy="0"/>
          <a:chOff x="0" y="0"/>
          <a:chExt cx="0" cy="0"/>
        </a:xfrm>
      </p:grpSpPr>
      <p:sp>
        <p:nvSpPr>
          <p:cNvPr id="22" name="Google Shape;22;p3"/>
          <p:cNvSpPr/>
          <p:nvPr/>
        </p:nvSpPr>
        <p:spPr>
          <a:xfrm>
            <a:off x="-50" y="2571900"/>
            <a:ext cx="9144000" cy="2571600"/>
          </a:xfrm>
          <a:prstGeom prst="rect">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 name="Google Shape;23;p3"/>
          <p:cNvSpPr txBox="1"/>
          <p:nvPr>
            <p:ph type="title"/>
          </p:nvPr>
        </p:nvSpPr>
        <p:spPr>
          <a:xfrm>
            <a:off x="311700" y="814800"/>
            <a:ext cx="8571300" cy="942000"/>
          </a:xfrm>
          <a:prstGeom prst="rect">
            <a:avLst/>
          </a:prstGeom>
        </p:spPr>
        <p:txBody>
          <a:bodyPr anchorCtr="0" anchor="ctr" bIns="91425" lIns="91425" spcFirstLastPara="1" rIns="91425" wrap="square" tIns="91425">
            <a:noAutofit/>
          </a:bodyPr>
          <a:lstStyle>
            <a:lvl1pPr lvl="0" algn="ctr">
              <a:spcBef>
                <a:spcPts val="0"/>
              </a:spcBef>
              <a:spcAft>
                <a:spcPts val="0"/>
              </a:spcAft>
              <a:buSzPts val="3600"/>
              <a:buNone/>
              <a:defRPr/>
            </a:lvl1pPr>
            <a:lvl2pPr lvl="1" algn="ctr">
              <a:spcBef>
                <a:spcPts val="0"/>
              </a:spcBef>
              <a:spcAft>
                <a:spcPts val="0"/>
              </a:spcAft>
              <a:buSzPts val="3600"/>
              <a:buNone/>
              <a:defRPr/>
            </a:lvl2pPr>
            <a:lvl3pPr lvl="2" algn="ctr">
              <a:spcBef>
                <a:spcPts val="0"/>
              </a:spcBef>
              <a:spcAft>
                <a:spcPts val="0"/>
              </a:spcAft>
              <a:buSzPts val="3600"/>
              <a:buNone/>
              <a:defRPr/>
            </a:lvl3pPr>
            <a:lvl4pPr lvl="3" algn="ctr">
              <a:spcBef>
                <a:spcPts val="0"/>
              </a:spcBef>
              <a:spcAft>
                <a:spcPts val="0"/>
              </a:spcAft>
              <a:buSzPts val="3600"/>
              <a:buNone/>
              <a:defRPr/>
            </a:lvl4pPr>
            <a:lvl5pPr lvl="4" algn="ctr">
              <a:spcBef>
                <a:spcPts val="0"/>
              </a:spcBef>
              <a:spcAft>
                <a:spcPts val="0"/>
              </a:spcAft>
              <a:buSzPts val="3600"/>
              <a:buNone/>
              <a:defRPr/>
            </a:lvl5pPr>
            <a:lvl6pPr lvl="5" algn="ctr">
              <a:spcBef>
                <a:spcPts val="0"/>
              </a:spcBef>
              <a:spcAft>
                <a:spcPts val="0"/>
              </a:spcAft>
              <a:buSzPts val="3600"/>
              <a:buNone/>
              <a:defRPr/>
            </a:lvl6pPr>
            <a:lvl7pPr lvl="6" algn="ctr">
              <a:spcBef>
                <a:spcPts val="0"/>
              </a:spcBef>
              <a:spcAft>
                <a:spcPts val="0"/>
              </a:spcAft>
              <a:buSzPts val="3600"/>
              <a:buNone/>
              <a:defRPr/>
            </a:lvl7pPr>
            <a:lvl8pPr lvl="7" algn="ctr">
              <a:spcBef>
                <a:spcPts val="0"/>
              </a:spcBef>
              <a:spcAft>
                <a:spcPts val="0"/>
              </a:spcAft>
              <a:buSzPts val="3600"/>
              <a:buNone/>
              <a:defRPr/>
            </a:lvl8pPr>
            <a:lvl9pPr lvl="8" algn="ctr">
              <a:spcBef>
                <a:spcPts val="0"/>
              </a:spcBef>
              <a:spcAft>
                <a:spcPts val="0"/>
              </a:spcAft>
              <a:buSzPts val="3600"/>
              <a:buNone/>
              <a:defRPr/>
            </a:lvl9pPr>
          </a:lstStyle>
          <a:p/>
        </p:txBody>
      </p:sp>
      <p:sp>
        <p:nvSpPr>
          <p:cNvPr id="24" name="Google Shape;24;p3"/>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body" type="tx">
  <p:cSld name="TITLE_AND_BODY">
    <p:spTree>
      <p:nvGrpSpPr>
        <p:cNvPr id="25" name="Shape 25"/>
        <p:cNvGrpSpPr/>
        <p:nvPr/>
      </p:nvGrpSpPr>
      <p:grpSpPr>
        <a:xfrm>
          <a:off x="0" y="0"/>
          <a:ext cx="0" cy="0"/>
          <a:chOff x="0" y="0"/>
          <a:chExt cx="0" cy="0"/>
        </a:xfrm>
      </p:grpSpPr>
      <p:sp>
        <p:nvSpPr>
          <p:cNvPr id="26" name="Google Shape;26;p4"/>
          <p:cNvSpPr/>
          <p:nvPr/>
        </p:nvSpPr>
        <p:spPr>
          <a:xfrm>
            <a:off x="-75" y="5045700"/>
            <a:ext cx="9144000" cy="97800"/>
          </a:xfrm>
          <a:prstGeom prst="rect">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 name="Google Shape;27;p4"/>
          <p:cNvSpPr txBox="1"/>
          <p:nvPr>
            <p:ph type="title"/>
          </p:nvPr>
        </p:nvSpPr>
        <p:spPr>
          <a:xfrm>
            <a:off x="311700" y="445025"/>
            <a:ext cx="8520600" cy="707400"/>
          </a:xfrm>
          <a:prstGeom prst="rect">
            <a:avLst/>
          </a:prstGeom>
        </p:spPr>
        <p:txBody>
          <a:bodyPr anchorCtr="0" anchor="t" bIns="91425" lIns="91425" spcFirstLastPara="1" rIns="91425" wrap="square" tIns="91425">
            <a:noAutofit/>
          </a:bodyPr>
          <a:lstStyle>
            <a:lvl1pPr lvl="0">
              <a:spcBef>
                <a:spcPts val="0"/>
              </a:spcBef>
              <a:spcAft>
                <a:spcPts val="0"/>
              </a:spcAft>
              <a:buSzPts val="3600"/>
              <a:buNone/>
              <a:defRPr/>
            </a:lvl1pPr>
            <a:lvl2pPr lvl="1">
              <a:spcBef>
                <a:spcPts val="0"/>
              </a:spcBef>
              <a:spcAft>
                <a:spcPts val="0"/>
              </a:spcAft>
              <a:buSzPts val="3600"/>
              <a:buNone/>
              <a:defRPr/>
            </a:lvl2pPr>
            <a:lvl3pPr lvl="2">
              <a:spcBef>
                <a:spcPts val="0"/>
              </a:spcBef>
              <a:spcAft>
                <a:spcPts val="0"/>
              </a:spcAft>
              <a:buSzPts val="3600"/>
              <a:buNone/>
              <a:defRPr/>
            </a:lvl3pPr>
            <a:lvl4pPr lvl="3">
              <a:spcBef>
                <a:spcPts val="0"/>
              </a:spcBef>
              <a:spcAft>
                <a:spcPts val="0"/>
              </a:spcAft>
              <a:buSzPts val="3600"/>
              <a:buNone/>
              <a:defRPr/>
            </a:lvl4pPr>
            <a:lvl5pPr lvl="4">
              <a:spcBef>
                <a:spcPts val="0"/>
              </a:spcBef>
              <a:spcAft>
                <a:spcPts val="0"/>
              </a:spcAft>
              <a:buSzPts val="3600"/>
              <a:buNone/>
              <a:defRPr/>
            </a:lvl5pPr>
            <a:lvl6pPr lvl="5">
              <a:spcBef>
                <a:spcPts val="0"/>
              </a:spcBef>
              <a:spcAft>
                <a:spcPts val="0"/>
              </a:spcAft>
              <a:buSzPts val="3600"/>
              <a:buNone/>
              <a:defRPr/>
            </a:lvl6pPr>
            <a:lvl7pPr lvl="6">
              <a:spcBef>
                <a:spcPts val="0"/>
              </a:spcBef>
              <a:spcAft>
                <a:spcPts val="0"/>
              </a:spcAft>
              <a:buSzPts val="3600"/>
              <a:buNone/>
              <a:defRPr/>
            </a:lvl7pPr>
            <a:lvl8pPr lvl="7">
              <a:spcBef>
                <a:spcPts val="0"/>
              </a:spcBef>
              <a:spcAft>
                <a:spcPts val="0"/>
              </a:spcAft>
              <a:buSzPts val="3600"/>
              <a:buNone/>
              <a:defRPr/>
            </a:lvl8pPr>
            <a:lvl9pPr lvl="8">
              <a:spcBef>
                <a:spcPts val="0"/>
              </a:spcBef>
              <a:spcAft>
                <a:spcPts val="0"/>
              </a:spcAft>
              <a:buSzPts val="3600"/>
              <a:buNone/>
              <a:defRPr/>
            </a:lvl9pPr>
          </a:lstStyle>
          <a:p/>
        </p:txBody>
      </p:sp>
      <p:sp>
        <p:nvSpPr>
          <p:cNvPr id="28" name="Google Shape;28;p4"/>
          <p:cNvSpPr txBox="1"/>
          <p:nvPr>
            <p:ph idx="1" type="body"/>
          </p:nvPr>
        </p:nvSpPr>
        <p:spPr>
          <a:xfrm>
            <a:off x="311700" y="1266325"/>
            <a:ext cx="8520600" cy="3302700"/>
          </a:xfrm>
          <a:prstGeom prst="rect">
            <a:avLst/>
          </a:prstGeom>
        </p:spPr>
        <p:txBody>
          <a:bodyPr anchorCtr="0" anchor="t" bIns="91425" lIns="91425" spcFirstLastPara="1" rIns="91425" wrap="square" tIns="91425">
            <a:noAutofit/>
          </a:bodyPr>
          <a:lstStyle>
            <a:lvl1pPr indent="-342900" lvl="0" marL="457200">
              <a:spcBef>
                <a:spcPts val="0"/>
              </a:spcBef>
              <a:spcAft>
                <a:spcPts val="0"/>
              </a:spcAft>
              <a:buSzPts val="1800"/>
              <a:buChar char="●"/>
              <a:defRPr/>
            </a:lvl1pPr>
            <a:lvl2pPr indent="-317500" lvl="1" marL="914400">
              <a:spcBef>
                <a:spcPts val="1600"/>
              </a:spcBef>
              <a:spcAft>
                <a:spcPts val="0"/>
              </a:spcAft>
              <a:buSzPts val="1400"/>
              <a:buChar char="○"/>
              <a:defRPr/>
            </a:lvl2pPr>
            <a:lvl3pPr indent="-317500" lvl="2" marL="1371600">
              <a:spcBef>
                <a:spcPts val="1600"/>
              </a:spcBef>
              <a:spcAft>
                <a:spcPts val="0"/>
              </a:spcAft>
              <a:buSzPts val="1400"/>
              <a:buChar char="■"/>
              <a:defRPr/>
            </a:lvl3pPr>
            <a:lvl4pPr indent="-317500" lvl="3" marL="1828800">
              <a:spcBef>
                <a:spcPts val="1600"/>
              </a:spcBef>
              <a:spcAft>
                <a:spcPts val="0"/>
              </a:spcAft>
              <a:buSzPts val="1400"/>
              <a:buChar char="●"/>
              <a:defRPr/>
            </a:lvl4pPr>
            <a:lvl5pPr indent="-317500" lvl="4" marL="2286000">
              <a:spcBef>
                <a:spcPts val="1600"/>
              </a:spcBef>
              <a:spcAft>
                <a:spcPts val="0"/>
              </a:spcAft>
              <a:buSzPts val="1400"/>
              <a:buChar char="○"/>
              <a:defRPr/>
            </a:lvl5pPr>
            <a:lvl6pPr indent="-317500" lvl="5" marL="2743200">
              <a:spcBef>
                <a:spcPts val="1600"/>
              </a:spcBef>
              <a:spcAft>
                <a:spcPts val="0"/>
              </a:spcAft>
              <a:buSzPts val="1400"/>
              <a:buChar char="■"/>
              <a:defRPr/>
            </a:lvl6pPr>
            <a:lvl7pPr indent="-317500" lvl="6" marL="3200400">
              <a:spcBef>
                <a:spcPts val="1600"/>
              </a:spcBef>
              <a:spcAft>
                <a:spcPts val="0"/>
              </a:spcAft>
              <a:buSzPts val="1400"/>
              <a:buChar char="●"/>
              <a:defRPr/>
            </a:lvl7pPr>
            <a:lvl8pPr indent="-317500" lvl="7" marL="3657600">
              <a:spcBef>
                <a:spcPts val="1600"/>
              </a:spcBef>
              <a:spcAft>
                <a:spcPts val="0"/>
              </a:spcAft>
              <a:buSzPts val="1400"/>
              <a:buChar char="○"/>
              <a:defRPr/>
            </a:lvl8pPr>
            <a:lvl9pPr indent="-317500" lvl="8" marL="4114800">
              <a:spcBef>
                <a:spcPts val="1600"/>
              </a:spcBef>
              <a:spcAft>
                <a:spcPts val="1600"/>
              </a:spcAft>
              <a:buSzPts val="1400"/>
              <a:buChar char="■"/>
              <a:defRPr/>
            </a:lvl9pPr>
          </a:lstStyle>
          <a:p/>
        </p:txBody>
      </p:sp>
      <p:sp>
        <p:nvSpPr>
          <p:cNvPr id="29" name="Google Shape;29;p4"/>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two columns" type="twoColTx">
  <p:cSld name="TITLE_AND_TWO_COLUMNS">
    <p:spTree>
      <p:nvGrpSpPr>
        <p:cNvPr id="30" name="Shape 30"/>
        <p:cNvGrpSpPr/>
        <p:nvPr/>
      </p:nvGrpSpPr>
      <p:grpSpPr>
        <a:xfrm>
          <a:off x="0" y="0"/>
          <a:ext cx="0" cy="0"/>
          <a:chOff x="0" y="0"/>
          <a:chExt cx="0" cy="0"/>
        </a:xfrm>
      </p:grpSpPr>
      <p:sp>
        <p:nvSpPr>
          <p:cNvPr id="31" name="Google Shape;31;p5"/>
          <p:cNvSpPr txBox="1"/>
          <p:nvPr>
            <p:ph type="title"/>
          </p:nvPr>
        </p:nvSpPr>
        <p:spPr>
          <a:xfrm>
            <a:off x="311700" y="445025"/>
            <a:ext cx="8520600" cy="707400"/>
          </a:xfrm>
          <a:prstGeom prst="rect">
            <a:avLst/>
          </a:prstGeom>
        </p:spPr>
        <p:txBody>
          <a:bodyPr anchorCtr="0" anchor="t" bIns="91425" lIns="91425" spcFirstLastPara="1" rIns="91425" wrap="square" tIns="91425">
            <a:noAutofit/>
          </a:bodyPr>
          <a:lstStyle>
            <a:lvl1pPr lvl="0">
              <a:spcBef>
                <a:spcPts val="0"/>
              </a:spcBef>
              <a:spcAft>
                <a:spcPts val="0"/>
              </a:spcAft>
              <a:buSzPts val="3600"/>
              <a:buNone/>
              <a:defRPr/>
            </a:lvl1pPr>
            <a:lvl2pPr lvl="1">
              <a:spcBef>
                <a:spcPts val="0"/>
              </a:spcBef>
              <a:spcAft>
                <a:spcPts val="0"/>
              </a:spcAft>
              <a:buSzPts val="3600"/>
              <a:buNone/>
              <a:defRPr/>
            </a:lvl2pPr>
            <a:lvl3pPr lvl="2">
              <a:spcBef>
                <a:spcPts val="0"/>
              </a:spcBef>
              <a:spcAft>
                <a:spcPts val="0"/>
              </a:spcAft>
              <a:buSzPts val="3600"/>
              <a:buNone/>
              <a:defRPr/>
            </a:lvl3pPr>
            <a:lvl4pPr lvl="3">
              <a:spcBef>
                <a:spcPts val="0"/>
              </a:spcBef>
              <a:spcAft>
                <a:spcPts val="0"/>
              </a:spcAft>
              <a:buSzPts val="3600"/>
              <a:buNone/>
              <a:defRPr/>
            </a:lvl4pPr>
            <a:lvl5pPr lvl="4">
              <a:spcBef>
                <a:spcPts val="0"/>
              </a:spcBef>
              <a:spcAft>
                <a:spcPts val="0"/>
              </a:spcAft>
              <a:buSzPts val="3600"/>
              <a:buNone/>
              <a:defRPr/>
            </a:lvl5pPr>
            <a:lvl6pPr lvl="5">
              <a:spcBef>
                <a:spcPts val="0"/>
              </a:spcBef>
              <a:spcAft>
                <a:spcPts val="0"/>
              </a:spcAft>
              <a:buSzPts val="3600"/>
              <a:buNone/>
              <a:defRPr/>
            </a:lvl6pPr>
            <a:lvl7pPr lvl="6">
              <a:spcBef>
                <a:spcPts val="0"/>
              </a:spcBef>
              <a:spcAft>
                <a:spcPts val="0"/>
              </a:spcAft>
              <a:buSzPts val="3600"/>
              <a:buNone/>
              <a:defRPr/>
            </a:lvl7pPr>
            <a:lvl8pPr lvl="7">
              <a:spcBef>
                <a:spcPts val="0"/>
              </a:spcBef>
              <a:spcAft>
                <a:spcPts val="0"/>
              </a:spcAft>
              <a:buSzPts val="3600"/>
              <a:buNone/>
              <a:defRPr/>
            </a:lvl8pPr>
            <a:lvl9pPr lvl="8">
              <a:spcBef>
                <a:spcPts val="0"/>
              </a:spcBef>
              <a:spcAft>
                <a:spcPts val="0"/>
              </a:spcAft>
              <a:buSzPts val="3600"/>
              <a:buNone/>
              <a:defRPr/>
            </a:lvl9pPr>
          </a:lstStyle>
          <a:p/>
        </p:txBody>
      </p:sp>
      <p:sp>
        <p:nvSpPr>
          <p:cNvPr id="32" name="Google Shape;32;p5"/>
          <p:cNvSpPr txBox="1"/>
          <p:nvPr>
            <p:ph idx="1" type="body"/>
          </p:nvPr>
        </p:nvSpPr>
        <p:spPr>
          <a:xfrm>
            <a:off x="311700" y="1266175"/>
            <a:ext cx="3999900" cy="3302700"/>
          </a:xfrm>
          <a:prstGeom prst="rect">
            <a:avLst/>
          </a:prstGeom>
        </p:spPr>
        <p:txBody>
          <a:bodyPr anchorCtr="0" anchor="t" bIns="91425" lIns="91425" spcFirstLastPara="1" rIns="91425" wrap="square" tIns="91425">
            <a:noAutofit/>
          </a:bodyPr>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33" name="Google Shape;33;p5"/>
          <p:cNvSpPr txBox="1"/>
          <p:nvPr>
            <p:ph idx="2" type="body"/>
          </p:nvPr>
        </p:nvSpPr>
        <p:spPr>
          <a:xfrm>
            <a:off x="4832400" y="1266175"/>
            <a:ext cx="3999900" cy="3302700"/>
          </a:xfrm>
          <a:prstGeom prst="rect">
            <a:avLst/>
          </a:prstGeom>
        </p:spPr>
        <p:txBody>
          <a:bodyPr anchorCtr="0" anchor="t" bIns="91425" lIns="91425" spcFirstLastPara="1" rIns="91425" wrap="square" tIns="91425">
            <a:noAutofit/>
          </a:bodyPr>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34" name="Google Shape;34;p5"/>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only" type="titleOnly">
  <p:cSld name="TITLE_ONLY">
    <p:spTree>
      <p:nvGrpSpPr>
        <p:cNvPr id="35" name="Shape 35"/>
        <p:cNvGrpSpPr/>
        <p:nvPr/>
      </p:nvGrpSpPr>
      <p:grpSpPr>
        <a:xfrm>
          <a:off x="0" y="0"/>
          <a:ext cx="0" cy="0"/>
          <a:chOff x="0" y="0"/>
          <a:chExt cx="0" cy="0"/>
        </a:xfrm>
      </p:grpSpPr>
      <p:sp>
        <p:nvSpPr>
          <p:cNvPr id="36" name="Google Shape;36;p6"/>
          <p:cNvSpPr txBox="1"/>
          <p:nvPr>
            <p:ph type="title"/>
          </p:nvPr>
        </p:nvSpPr>
        <p:spPr>
          <a:xfrm>
            <a:off x="311700" y="445025"/>
            <a:ext cx="8520600" cy="707400"/>
          </a:xfrm>
          <a:prstGeom prst="rect">
            <a:avLst/>
          </a:prstGeom>
        </p:spPr>
        <p:txBody>
          <a:bodyPr anchorCtr="0" anchor="t" bIns="91425" lIns="91425" spcFirstLastPara="1" rIns="91425" wrap="square" tIns="91425">
            <a:noAutofit/>
          </a:bodyPr>
          <a:lstStyle>
            <a:lvl1pPr lvl="0">
              <a:spcBef>
                <a:spcPts val="0"/>
              </a:spcBef>
              <a:spcAft>
                <a:spcPts val="0"/>
              </a:spcAft>
              <a:buSzPts val="3600"/>
              <a:buNone/>
              <a:defRPr/>
            </a:lvl1pPr>
            <a:lvl2pPr lvl="1">
              <a:spcBef>
                <a:spcPts val="0"/>
              </a:spcBef>
              <a:spcAft>
                <a:spcPts val="0"/>
              </a:spcAft>
              <a:buSzPts val="3600"/>
              <a:buNone/>
              <a:defRPr/>
            </a:lvl2pPr>
            <a:lvl3pPr lvl="2">
              <a:spcBef>
                <a:spcPts val="0"/>
              </a:spcBef>
              <a:spcAft>
                <a:spcPts val="0"/>
              </a:spcAft>
              <a:buSzPts val="3600"/>
              <a:buNone/>
              <a:defRPr/>
            </a:lvl3pPr>
            <a:lvl4pPr lvl="3">
              <a:spcBef>
                <a:spcPts val="0"/>
              </a:spcBef>
              <a:spcAft>
                <a:spcPts val="0"/>
              </a:spcAft>
              <a:buSzPts val="3600"/>
              <a:buNone/>
              <a:defRPr/>
            </a:lvl4pPr>
            <a:lvl5pPr lvl="4">
              <a:spcBef>
                <a:spcPts val="0"/>
              </a:spcBef>
              <a:spcAft>
                <a:spcPts val="0"/>
              </a:spcAft>
              <a:buSzPts val="3600"/>
              <a:buNone/>
              <a:defRPr/>
            </a:lvl5pPr>
            <a:lvl6pPr lvl="5">
              <a:spcBef>
                <a:spcPts val="0"/>
              </a:spcBef>
              <a:spcAft>
                <a:spcPts val="0"/>
              </a:spcAft>
              <a:buSzPts val="3600"/>
              <a:buNone/>
              <a:defRPr/>
            </a:lvl6pPr>
            <a:lvl7pPr lvl="6">
              <a:spcBef>
                <a:spcPts val="0"/>
              </a:spcBef>
              <a:spcAft>
                <a:spcPts val="0"/>
              </a:spcAft>
              <a:buSzPts val="3600"/>
              <a:buNone/>
              <a:defRPr/>
            </a:lvl7pPr>
            <a:lvl8pPr lvl="7">
              <a:spcBef>
                <a:spcPts val="0"/>
              </a:spcBef>
              <a:spcAft>
                <a:spcPts val="0"/>
              </a:spcAft>
              <a:buSzPts val="3600"/>
              <a:buNone/>
              <a:defRPr/>
            </a:lvl8pPr>
            <a:lvl9pPr lvl="8">
              <a:spcBef>
                <a:spcPts val="0"/>
              </a:spcBef>
              <a:spcAft>
                <a:spcPts val="0"/>
              </a:spcAft>
              <a:buSzPts val="3600"/>
              <a:buNone/>
              <a:defRPr/>
            </a:lvl9pPr>
          </a:lstStyle>
          <a:p/>
        </p:txBody>
      </p:sp>
      <p:sp>
        <p:nvSpPr>
          <p:cNvPr id="37" name="Google Shape;37;p6"/>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One column text">
  <p:cSld name="ONE_COLUMN_TEXT">
    <p:spTree>
      <p:nvGrpSpPr>
        <p:cNvPr id="38" name="Shape 38"/>
        <p:cNvGrpSpPr/>
        <p:nvPr/>
      </p:nvGrpSpPr>
      <p:grpSpPr>
        <a:xfrm>
          <a:off x="0" y="0"/>
          <a:ext cx="0" cy="0"/>
          <a:chOff x="0" y="0"/>
          <a:chExt cx="0" cy="0"/>
        </a:xfrm>
      </p:grpSpPr>
      <p:sp>
        <p:nvSpPr>
          <p:cNvPr id="39" name="Google Shape;39;p7"/>
          <p:cNvSpPr txBox="1"/>
          <p:nvPr>
            <p:ph type="title"/>
          </p:nvPr>
        </p:nvSpPr>
        <p:spPr>
          <a:xfrm>
            <a:off x="311700" y="555600"/>
            <a:ext cx="2808000" cy="755700"/>
          </a:xfrm>
          <a:prstGeom prst="rect">
            <a:avLst/>
          </a:prstGeom>
        </p:spPr>
        <p:txBody>
          <a:bodyPr anchorCtr="0" anchor="b" bIns="91425" lIns="91425" spcFirstLastPara="1" rIns="91425" wrap="square" tIns="91425">
            <a:no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40" name="Google Shape;40;p7"/>
          <p:cNvSpPr txBox="1"/>
          <p:nvPr>
            <p:ph idx="1" type="body"/>
          </p:nvPr>
        </p:nvSpPr>
        <p:spPr>
          <a:xfrm>
            <a:off x="311700" y="1389600"/>
            <a:ext cx="2808000" cy="3179400"/>
          </a:xfrm>
          <a:prstGeom prst="rect">
            <a:avLst/>
          </a:prstGeom>
        </p:spPr>
        <p:txBody>
          <a:bodyPr anchorCtr="0" anchor="t" bIns="91425" lIns="91425" spcFirstLastPara="1" rIns="91425" wrap="square" tIns="91425">
            <a:noAutofit/>
          </a:bodyPr>
          <a:lstStyle>
            <a:lvl1pPr indent="-304800" lvl="0" marL="457200">
              <a:spcBef>
                <a:spcPts val="0"/>
              </a:spcBef>
              <a:spcAft>
                <a:spcPts val="0"/>
              </a:spcAft>
              <a:buSzPts val="1200"/>
              <a:buChar char="●"/>
              <a:defRPr sz="12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41" name="Google Shape;41;p7"/>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Main point">
  <p:cSld name="MAIN_POINT">
    <p:bg>
      <p:bgPr>
        <a:solidFill>
          <a:schemeClr val="accent6"/>
        </a:solidFill>
      </p:bgPr>
    </p:bg>
    <p:spTree>
      <p:nvGrpSpPr>
        <p:cNvPr id="42" name="Shape 42"/>
        <p:cNvGrpSpPr/>
        <p:nvPr/>
      </p:nvGrpSpPr>
      <p:grpSpPr>
        <a:xfrm>
          <a:off x="0" y="0"/>
          <a:ext cx="0" cy="0"/>
          <a:chOff x="0" y="0"/>
          <a:chExt cx="0" cy="0"/>
        </a:xfrm>
      </p:grpSpPr>
      <p:sp>
        <p:nvSpPr>
          <p:cNvPr id="43" name="Google Shape;43;p8"/>
          <p:cNvSpPr txBox="1"/>
          <p:nvPr>
            <p:ph type="title"/>
          </p:nvPr>
        </p:nvSpPr>
        <p:spPr>
          <a:xfrm>
            <a:off x="490250" y="526350"/>
            <a:ext cx="5613600" cy="4090800"/>
          </a:xfrm>
          <a:prstGeom prst="rect">
            <a:avLst/>
          </a:prstGeom>
        </p:spPr>
        <p:txBody>
          <a:bodyPr anchorCtr="0" anchor="ctr" bIns="91425" lIns="91425" spcFirstLastPara="1" rIns="91425" wrap="square" tIns="91425">
            <a:noAutofit/>
          </a:bodyPr>
          <a:lstStyle>
            <a:lvl1pPr lvl="0">
              <a:spcBef>
                <a:spcPts val="0"/>
              </a:spcBef>
              <a:spcAft>
                <a:spcPts val="0"/>
              </a:spcAft>
              <a:buClr>
                <a:schemeClr val="dk2"/>
              </a:buClr>
              <a:buSzPts val="5400"/>
              <a:buNone/>
              <a:defRPr b="0" sz="5400">
                <a:solidFill>
                  <a:schemeClr val="dk2"/>
                </a:solidFill>
              </a:defRPr>
            </a:lvl1pPr>
            <a:lvl2pPr lvl="1">
              <a:spcBef>
                <a:spcPts val="0"/>
              </a:spcBef>
              <a:spcAft>
                <a:spcPts val="0"/>
              </a:spcAft>
              <a:buClr>
                <a:schemeClr val="dk2"/>
              </a:buClr>
              <a:buSzPts val="5400"/>
              <a:buNone/>
              <a:defRPr b="0" sz="5400">
                <a:solidFill>
                  <a:schemeClr val="dk2"/>
                </a:solidFill>
              </a:defRPr>
            </a:lvl2pPr>
            <a:lvl3pPr lvl="2">
              <a:spcBef>
                <a:spcPts val="0"/>
              </a:spcBef>
              <a:spcAft>
                <a:spcPts val="0"/>
              </a:spcAft>
              <a:buClr>
                <a:schemeClr val="dk2"/>
              </a:buClr>
              <a:buSzPts val="5400"/>
              <a:buNone/>
              <a:defRPr b="0" sz="5400">
                <a:solidFill>
                  <a:schemeClr val="dk2"/>
                </a:solidFill>
              </a:defRPr>
            </a:lvl3pPr>
            <a:lvl4pPr lvl="3">
              <a:spcBef>
                <a:spcPts val="0"/>
              </a:spcBef>
              <a:spcAft>
                <a:spcPts val="0"/>
              </a:spcAft>
              <a:buClr>
                <a:schemeClr val="dk2"/>
              </a:buClr>
              <a:buSzPts val="5400"/>
              <a:buNone/>
              <a:defRPr b="0" sz="5400">
                <a:solidFill>
                  <a:schemeClr val="dk2"/>
                </a:solidFill>
              </a:defRPr>
            </a:lvl4pPr>
            <a:lvl5pPr lvl="4">
              <a:spcBef>
                <a:spcPts val="0"/>
              </a:spcBef>
              <a:spcAft>
                <a:spcPts val="0"/>
              </a:spcAft>
              <a:buClr>
                <a:schemeClr val="dk2"/>
              </a:buClr>
              <a:buSzPts val="5400"/>
              <a:buNone/>
              <a:defRPr b="0" sz="5400">
                <a:solidFill>
                  <a:schemeClr val="dk2"/>
                </a:solidFill>
              </a:defRPr>
            </a:lvl5pPr>
            <a:lvl6pPr lvl="5">
              <a:spcBef>
                <a:spcPts val="0"/>
              </a:spcBef>
              <a:spcAft>
                <a:spcPts val="0"/>
              </a:spcAft>
              <a:buClr>
                <a:schemeClr val="dk2"/>
              </a:buClr>
              <a:buSzPts val="5400"/>
              <a:buNone/>
              <a:defRPr b="0" sz="5400">
                <a:solidFill>
                  <a:schemeClr val="dk2"/>
                </a:solidFill>
              </a:defRPr>
            </a:lvl6pPr>
            <a:lvl7pPr lvl="6">
              <a:spcBef>
                <a:spcPts val="0"/>
              </a:spcBef>
              <a:spcAft>
                <a:spcPts val="0"/>
              </a:spcAft>
              <a:buClr>
                <a:schemeClr val="dk2"/>
              </a:buClr>
              <a:buSzPts val="5400"/>
              <a:buNone/>
              <a:defRPr b="0" sz="5400">
                <a:solidFill>
                  <a:schemeClr val="dk2"/>
                </a:solidFill>
              </a:defRPr>
            </a:lvl7pPr>
            <a:lvl8pPr lvl="7">
              <a:spcBef>
                <a:spcPts val="0"/>
              </a:spcBef>
              <a:spcAft>
                <a:spcPts val="0"/>
              </a:spcAft>
              <a:buClr>
                <a:schemeClr val="dk2"/>
              </a:buClr>
              <a:buSzPts val="5400"/>
              <a:buNone/>
              <a:defRPr b="0" sz="5400">
                <a:solidFill>
                  <a:schemeClr val="dk2"/>
                </a:solidFill>
              </a:defRPr>
            </a:lvl8pPr>
            <a:lvl9pPr lvl="8">
              <a:spcBef>
                <a:spcPts val="0"/>
              </a:spcBef>
              <a:spcAft>
                <a:spcPts val="0"/>
              </a:spcAft>
              <a:buClr>
                <a:schemeClr val="dk2"/>
              </a:buClr>
              <a:buSzPts val="5400"/>
              <a:buNone/>
              <a:defRPr b="0" sz="5400">
                <a:solidFill>
                  <a:schemeClr val="dk2"/>
                </a:solidFill>
              </a:defRPr>
            </a:lvl9pPr>
          </a:lstStyle>
          <a:p/>
        </p:txBody>
      </p:sp>
      <p:sp>
        <p:nvSpPr>
          <p:cNvPr id="44" name="Google Shape;44;p8"/>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title and description">
  <p:cSld name="SECTION_TITLE_AND_DESCRIPTION">
    <p:spTree>
      <p:nvGrpSpPr>
        <p:cNvPr id="45" name="Shape 45"/>
        <p:cNvGrpSpPr/>
        <p:nvPr/>
      </p:nvGrpSpPr>
      <p:grpSpPr>
        <a:xfrm>
          <a:off x="0" y="0"/>
          <a:ext cx="0" cy="0"/>
          <a:chOff x="0" y="0"/>
          <a:chExt cx="0" cy="0"/>
        </a:xfrm>
      </p:grpSpPr>
      <p:sp>
        <p:nvSpPr>
          <p:cNvPr id="46" name="Google Shape;46;p9"/>
          <p:cNvSpPr/>
          <p:nvPr/>
        </p:nvSpPr>
        <p:spPr>
          <a:xfrm>
            <a:off x="4572000" y="0"/>
            <a:ext cx="4572000" cy="5143500"/>
          </a:xfrm>
          <a:prstGeom prst="rect">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47" name="Google Shape;47;p9"/>
          <p:cNvCxnSpPr/>
          <p:nvPr/>
        </p:nvCxnSpPr>
        <p:spPr>
          <a:xfrm>
            <a:off x="5029675" y="4495500"/>
            <a:ext cx="468300" cy="0"/>
          </a:xfrm>
          <a:prstGeom prst="straightConnector1">
            <a:avLst/>
          </a:prstGeom>
          <a:noFill/>
          <a:ln cap="flat" cmpd="sng" w="19050">
            <a:solidFill>
              <a:schemeClr val="lt1"/>
            </a:solidFill>
            <a:prstDash val="solid"/>
            <a:round/>
            <a:headEnd len="sm" w="sm" type="none"/>
            <a:tailEnd len="sm" w="sm" type="none"/>
          </a:ln>
        </p:spPr>
      </p:cxnSp>
      <p:sp>
        <p:nvSpPr>
          <p:cNvPr id="48" name="Google Shape;48;p9"/>
          <p:cNvSpPr txBox="1"/>
          <p:nvPr>
            <p:ph type="title"/>
          </p:nvPr>
        </p:nvSpPr>
        <p:spPr>
          <a:xfrm>
            <a:off x="265500" y="1039675"/>
            <a:ext cx="4045200" cy="1675800"/>
          </a:xfrm>
          <a:prstGeom prst="rect">
            <a:avLst/>
          </a:prstGeom>
        </p:spPr>
        <p:txBody>
          <a:bodyPr anchorCtr="0" anchor="b" bIns="91425" lIns="91425" spcFirstLastPara="1" rIns="91425" wrap="square" tIns="91425">
            <a:no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49" name="Google Shape;49;p9"/>
          <p:cNvSpPr txBox="1"/>
          <p:nvPr>
            <p:ph idx="1" type="subTitle"/>
          </p:nvPr>
        </p:nvSpPr>
        <p:spPr>
          <a:xfrm>
            <a:off x="265500" y="2726875"/>
            <a:ext cx="4045200" cy="12351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50" name="Google Shape;50;p9"/>
          <p:cNvSpPr txBox="1"/>
          <p:nvPr>
            <p:ph idx="2" type="body"/>
          </p:nvPr>
        </p:nvSpPr>
        <p:spPr>
          <a:xfrm>
            <a:off x="4939500" y="724200"/>
            <a:ext cx="3837000" cy="3695100"/>
          </a:xfrm>
          <a:prstGeom prst="rect">
            <a:avLst/>
          </a:prstGeom>
        </p:spPr>
        <p:txBody>
          <a:bodyPr anchorCtr="0" anchor="ctr" bIns="91425" lIns="91425" spcFirstLastPara="1" rIns="91425" wrap="square" tIns="91425">
            <a:noAutofit/>
          </a:bodyPr>
          <a:lstStyle>
            <a:lvl1pPr indent="-342900" lvl="0" marL="457200">
              <a:spcBef>
                <a:spcPts val="0"/>
              </a:spcBef>
              <a:spcAft>
                <a:spcPts val="0"/>
              </a:spcAft>
              <a:buClr>
                <a:schemeClr val="lt1"/>
              </a:buClr>
              <a:buSzPts val="1800"/>
              <a:buChar char="●"/>
              <a:defRPr>
                <a:solidFill>
                  <a:schemeClr val="lt1"/>
                </a:solidFill>
              </a:defRPr>
            </a:lvl1pPr>
            <a:lvl2pPr indent="-317500" lvl="1" marL="914400">
              <a:spcBef>
                <a:spcPts val="1600"/>
              </a:spcBef>
              <a:spcAft>
                <a:spcPts val="0"/>
              </a:spcAft>
              <a:buClr>
                <a:schemeClr val="lt1"/>
              </a:buClr>
              <a:buSzPts val="1400"/>
              <a:buChar char="○"/>
              <a:defRPr>
                <a:solidFill>
                  <a:schemeClr val="lt1"/>
                </a:solidFill>
              </a:defRPr>
            </a:lvl2pPr>
            <a:lvl3pPr indent="-317500" lvl="2" marL="1371600">
              <a:spcBef>
                <a:spcPts val="1600"/>
              </a:spcBef>
              <a:spcAft>
                <a:spcPts val="0"/>
              </a:spcAft>
              <a:buClr>
                <a:schemeClr val="lt1"/>
              </a:buClr>
              <a:buSzPts val="1400"/>
              <a:buChar char="■"/>
              <a:defRPr>
                <a:solidFill>
                  <a:schemeClr val="lt1"/>
                </a:solidFill>
              </a:defRPr>
            </a:lvl3pPr>
            <a:lvl4pPr indent="-317500" lvl="3" marL="1828800">
              <a:spcBef>
                <a:spcPts val="1600"/>
              </a:spcBef>
              <a:spcAft>
                <a:spcPts val="0"/>
              </a:spcAft>
              <a:buClr>
                <a:schemeClr val="lt1"/>
              </a:buClr>
              <a:buSzPts val="1400"/>
              <a:buChar char="●"/>
              <a:defRPr>
                <a:solidFill>
                  <a:schemeClr val="lt1"/>
                </a:solidFill>
              </a:defRPr>
            </a:lvl4pPr>
            <a:lvl5pPr indent="-317500" lvl="4" marL="2286000">
              <a:spcBef>
                <a:spcPts val="1600"/>
              </a:spcBef>
              <a:spcAft>
                <a:spcPts val="0"/>
              </a:spcAft>
              <a:buClr>
                <a:schemeClr val="lt1"/>
              </a:buClr>
              <a:buSzPts val="1400"/>
              <a:buChar char="○"/>
              <a:defRPr>
                <a:solidFill>
                  <a:schemeClr val="lt1"/>
                </a:solidFill>
              </a:defRPr>
            </a:lvl5pPr>
            <a:lvl6pPr indent="-317500" lvl="5" marL="2743200">
              <a:spcBef>
                <a:spcPts val="1600"/>
              </a:spcBef>
              <a:spcAft>
                <a:spcPts val="0"/>
              </a:spcAft>
              <a:buClr>
                <a:schemeClr val="lt1"/>
              </a:buClr>
              <a:buSzPts val="1400"/>
              <a:buChar char="■"/>
              <a:defRPr>
                <a:solidFill>
                  <a:schemeClr val="lt1"/>
                </a:solidFill>
              </a:defRPr>
            </a:lvl6pPr>
            <a:lvl7pPr indent="-317500" lvl="6" marL="3200400">
              <a:spcBef>
                <a:spcPts val="1600"/>
              </a:spcBef>
              <a:spcAft>
                <a:spcPts val="0"/>
              </a:spcAft>
              <a:buClr>
                <a:schemeClr val="lt1"/>
              </a:buClr>
              <a:buSzPts val="1400"/>
              <a:buChar char="●"/>
              <a:defRPr>
                <a:solidFill>
                  <a:schemeClr val="lt1"/>
                </a:solidFill>
              </a:defRPr>
            </a:lvl7pPr>
            <a:lvl8pPr indent="-317500" lvl="7" marL="3657600">
              <a:spcBef>
                <a:spcPts val="1600"/>
              </a:spcBef>
              <a:spcAft>
                <a:spcPts val="0"/>
              </a:spcAft>
              <a:buClr>
                <a:schemeClr val="lt1"/>
              </a:buClr>
              <a:buSzPts val="1400"/>
              <a:buChar char="○"/>
              <a:defRPr>
                <a:solidFill>
                  <a:schemeClr val="lt1"/>
                </a:solidFill>
              </a:defRPr>
            </a:lvl8pPr>
            <a:lvl9pPr indent="-317500" lvl="8" marL="4114800">
              <a:spcBef>
                <a:spcPts val="1600"/>
              </a:spcBef>
              <a:spcAft>
                <a:spcPts val="1600"/>
              </a:spcAft>
              <a:buClr>
                <a:schemeClr val="lt1"/>
              </a:buClr>
              <a:buSzPts val="1400"/>
              <a:buChar char="■"/>
              <a:defRPr>
                <a:solidFill>
                  <a:schemeClr val="lt1"/>
                </a:solidFill>
              </a:defRPr>
            </a:lvl9pPr>
          </a:lstStyle>
          <a:p/>
        </p:txBody>
      </p:sp>
      <p:sp>
        <p:nvSpPr>
          <p:cNvPr id="51" name="Google Shape;51;p9"/>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aption">
  <p:cSld name="CAPTION_ONLY">
    <p:spTree>
      <p:nvGrpSpPr>
        <p:cNvPr id="52" name="Shape 52"/>
        <p:cNvGrpSpPr/>
        <p:nvPr/>
      </p:nvGrpSpPr>
      <p:grpSpPr>
        <a:xfrm>
          <a:off x="0" y="0"/>
          <a:ext cx="0" cy="0"/>
          <a:chOff x="0" y="0"/>
          <a:chExt cx="0" cy="0"/>
        </a:xfrm>
      </p:grpSpPr>
      <p:sp>
        <p:nvSpPr>
          <p:cNvPr id="53" name="Google Shape;53;p10"/>
          <p:cNvSpPr txBox="1"/>
          <p:nvPr>
            <p:ph idx="1" type="body"/>
          </p:nvPr>
        </p:nvSpPr>
        <p:spPr>
          <a:xfrm>
            <a:off x="311700" y="4230725"/>
            <a:ext cx="5998800" cy="598800"/>
          </a:xfrm>
          <a:prstGeom prst="rect">
            <a:avLst/>
          </a:prstGeom>
        </p:spPr>
        <p:txBody>
          <a:bodyPr anchorCtr="0" anchor="ctr" bIns="91425" lIns="91425" spcFirstLastPara="1" rIns="91425" wrap="square" tIns="91425">
            <a:noAutofit/>
          </a:bodyPr>
          <a:lstStyle>
            <a:lvl1pPr indent="-228600" lvl="0" marL="457200">
              <a:lnSpc>
                <a:spcPct val="100000"/>
              </a:lnSpc>
              <a:spcBef>
                <a:spcPts val="0"/>
              </a:spcBef>
              <a:spcAft>
                <a:spcPts val="0"/>
              </a:spcAft>
              <a:buSzPts val="2400"/>
              <a:buFont typeface="PT Sans Narrow"/>
              <a:buNone/>
              <a:defRPr sz="2400">
                <a:latin typeface="PT Sans Narrow"/>
                <a:ea typeface="PT Sans Narrow"/>
                <a:cs typeface="PT Sans Narrow"/>
                <a:sym typeface="PT Sans Narrow"/>
              </a:defRPr>
            </a:lvl1pPr>
          </a:lstStyle>
          <a:p/>
        </p:txBody>
      </p:sp>
      <p:sp>
        <p:nvSpPr>
          <p:cNvPr id="54" name="Google Shape;54;p10"/>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name="tropic">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707400"/>
          </a:xfrm>
          <a:prstGeom prst="rect">
            <a:avLst/>
          </a:prstGeom>
          <a:noFill/>
          <a:ln>
            <a:noFill/>
          </a:ln>
        </p:spPr>
        <p:txBody>
          <a:bodyPr anchorCtr="0" anchor="t" bIns="91425" lIns="91425" spcFirstLastPara="1" rIns="91425" wrap="square" tIns="91425">
            <a:noAutofit/>
          </a:bodyPr>
          <a:lstStyle>
            <a:lvl1pPr lvl="0">
              <a:spcBef>
                <a:spcPts val="0"/>
              </a:spcBef>
              <a:spcAft>
                <a:spcPts val="0"/>
              </a:spcAft>
              <a:buClr>
                <a:schemeClr val="accent1"/>
              </a:buClr>
              <a:buSzPts val="3600"/>
              <a:buFont typeface="PT Sans Narrow"/>
              <a:buNone/>
              <a:defRPr b="1" sz="3600">
                <a:solidFill>
                  <a:schemeClr val="accent1"/>
                </a:solidFill>
                <a:latin typeface="PT Sans Narrow"/>
                <a:ea typeface="PT Sans Narrow"/>
                <a:cs typeface="PT Sans Narrow"/>
                <a:sym typeface="PT Sans Narrow"/>
              </a:defRPr>
            </a:lvl1pPr>
            <a:lvl2pPr lvl="1">
              <a:spcBef>
                <a:spcPts val="0"/>
              </a:spcBef>
              <a:spcAft>
                <a:spcPts val="0"/>
              </a:spcAft>
              <a:buClr>
                <a:schemeClr val="accent1"/>
              </a:buClr>
              <a:buSzPts val="3600"/>
              <a:buFont typeface="PT Sans Narrow"/>
              <a:buNone/>
              <a:defRPr b="1" sz="3600">
                <a:solidFill>
                  <a:schemeClr val="accent1"/>
                </a:solidFill>
                <a:latin typeface="PT Sans Narrow"/>
                <a:ea typeface="PT Sans Narrow"/>
                <a:cs typeface="PT Sans Narrow"/>
                <a:sym typeface="PT Sans Narrow"/>
              </a:defRPr>
            </a:lvl2pPr>
            <a:lvl3pPr lvl="2">
              <a:spcBef>
                <a:spcPts val="0"/>
              </a:spcBef>
              <a:spcAft>
                <a:spcPts val="0"/>
              </a:spcAft>
              <a:buClr>
                <a:schemeClr val="accent1"/>
              </a:buClr>
              <a:buSzPts val="3600"/>
              <a:buFont typeface="PT Sans Narrow"/>
              <a:buNone/>
              <a:defRPr b="1" sz="3600">
                <a:solidFill>
                  <a:schemeClr val="accent1"/>
                </a:solidFill>
                <a:latin typeface="PT Sans Narrow"/>
                <a:ea typeface="PT Sans Narrow"/>
                <a:cs typeface="PT Sans Narrow"/>
                <a:sym typeface="PT Sans Narrow"/>
              </a:defRPr>
            </a:lvl3pPr>
            <a:lvl4pPr lvl="3">
              <a:spcBef>
                <a:spcPts val="0"/>
              </a:spcBef>
              <a:spcAft>
                <a:spcPts val="0"/>
              </a:spcAft>
              <a:buClr>
                <a:schemeClr val="accent1"/>
              </a:buClr>
              <a:buSzPts val="3600"/>
              <a:buFont typeface="PT Sans Narrow"/>
              <a:buNone/>
              <a:defRPr b="1" sz="3600">
                <a:solidFill>
                  <a:schemeClr val="accent1"/>
                </a:solidFill>
                <a:latin typeface="PT Sans Narrow"/>
                <a:ea typeface="PT Sans Narrow"/>
                <a:cs typeface="PT Sans Narrow"/>
                <a:sym typeface="PT Sans Narrow"/>
              </a:defRPr>
            </a:lvl4pPr>
            <a:lvl5pPr lvl="4">
              <a:spcBef>
                <a:spcPts val="0"/>
              </a:spcBef>
              <a:spcAft>
                <a:spcPts val="0"/>
              </a:spcAft>
              <a:buClr>
                <a:schemeClr val="accent1"/>
              </a:buClr>
              <a:buSzPts val="3600"/>
              <a:buFont typeface="PT Sans Narrow"/>
              <a:buNone/>
              <a:defRPr b="1" sz="3600">
                <a:solidFill>
                  <a:schemeClr val="accent1"/>
                </a:solidFill>
                <a:latin typeface="PT Sans Narrow"/>
                <a:ea typeface="PT Sans Narrow"/>
                <a:cs typeface="PT Sans Narrow"/>
                <a:sym typeface="PT Sans Narrow"/>
              </a:defRPr>
            </a:lvl5pPr>
            <a:lvl6pPr lvl="5">
              <a:spcBef>
                <a:spcPts val="0"/>
              </a:spcBef>
              <a:spcAft>
                <a:spcPts val="0"/>
              </a:spcAft>
              <a:buClr>
                <a:schemeClr val="accent1"/>
              </a:buClr>
              <a:buSzPts val="3600"/>
              <a:buFont typeface="PT Sans Narrow"/>
              <a:buNone/>
              <a:defRPr b="1" sz="3600">
                <a:solidFill>
                  <a:schemeClr val="accent1"/>
                </a:solidFill>
                <a:latin typeface="PT Sans Narrow"/>
                <a:ea typeface="PT Sans Narrow"/>
                <a:cs typeface="PT Sans Narrow"/>
                <a:sym typeface="PT Sans Narrow"/>
              </a:defRPr>
            </a:lvl6pPr>
            <a:lvl7pPr lvl="6">
              <a:spcBef>
                <a:spcPts val="0"/>
              </a:spcBef>
              <a:spcAft>
                <a:spcPts val="0"/>
              </a:spcAft>
              <a:buClr>
                <a:schemeClr val="accent1"/>
              </a:buClr>
              <a:buSzPts val="3600"/>
              <a:buFont typeface="PT Sans Narrow"/>
              <a:buNone/>
              <a:defRPr b="1" sz="3600">
                <a:solidFill>
                  <a:schemeClr val="accent1"/>
                </a:solidFill>
                <a:latin typeface="PT Sans Narrow"/>
                <a:ea typeface="PT Sans Narrow"/>
                <a:cs typeface="PT Sans Narrow"/>
                <a:sym typeface="PT Sans Narrow"/>
              </a:defRPr>
            </a:lvl7pPr>
            <a:lvl8pPr lvl="7">
              <a:spcBef>
                <a:spcPts val="0"/>
              </a:spcBef>
              <a:spcAft>
                <a:spcPts val="0"/>
              </a:spcAft>
              <a:buClr>
                <a:schemeClr val="accent1"/>
              </a:buClr>
              <a:buSzPts val="3600"/>
              <a:buFont typeface="PT Sans Narrow"/>
              <a:buNone/>
              <a:defRPr b="1" sz="3600">
                <a:solidFill>
                  <a:schemeClr val="accent1"/>
                </a:solidFill>
                <a:latin typeface="PT Sans Narrow"/>
                <a:ea typeface="PT Sans Narrow"/>
                <a:cs typeface="PT Sans Narrow"/>
                <a:sym typeface="PT Sans Narrow"/>
              </a:defRPr>
            </a:lvl8pPr>
            <a:lvl9pPr lvl="8">
              <a:spcBef>
                <a:spcPts val="0"/>
              </a:spcBef>
              <a:spcAft>
                <a:spcPts val="0"/>
              </a:spcAft>
              <a:buClr>
                <a:schemeClr val="accent1"/>
              </a:buClr>
              <a:buSzPts val="3600"/>
              <a:buFont typeface="PT Sans Narrow"/>
              <a:buNone/>
              <a:defRPr b="1" sz="3600">
                <a:solidFill>
                  <a:schemeClr val="accent1"/>
                </a:solidFill>
                <a:latin typeface="PT Sans Narrow"/>
                <a:ea typeface="PT Sans Narrow"/>
                <a:cs typeface="PT Sans Narrow"/>
                <a:sym typeface="PT Sans Narrow"/>
              </a:defRPr>
            </a:lvl9pPr>
          </a:lstStyle>
          <a:p/>
        </p:txBody>
      </p:sp>
      <p:sp>
        <p:nvSpPr>
          <p:cNvPr id="7" name="Google Shape;7;p1"/>
          <p:cNvSpPr txBox="1"/>
          <p:nvPr>
            <p:ph idx="1" type="body"/>
          </p:nvPr>
        </p:nvSpPr>
        <p:spPr>
          <a:xfrm>
            <a:off x="311700" y="1266325"/>
            <a:ext cx="8520600" cy="3302700"/>
          </a:xfrm>
          <a:prstGeom prst="rect">
            <a:avLst/>
          </a:prstGeom>
          <a:noFill/>
          <a:ln>
            <a:noFill/>
          </a:ln>
        </p:spPr>
        <p:txBody>
          <a:bodyPr anchorCtr="0" anchor="t" bIns="91425" lIns="91425" spcFirstLastPara="1" rIns="91425" wrap="square" tIns="91425">
            <a:noAutofit/>
          </a:bodyPr>
          <a:lstStyle>
            <a:lvl1pPr indent="-342900" lvl="0" marL="457200">
              <a:lnSpc>
                <a:spcPct val="115000"/>
              </a:lnSpc>
              <a:spcBef>
                <a:spcPts val="0"/>
              </a:spcBef>
              <a:spcAft>
                <a:spcPts val="0"/>
              </a:spcAft>
              <a:buClr>
                <a:schemeClr val="dk2"/>
              </a:buClr>
              <a:buSzPts val="1800"/>
              <a:buFont typeface="Open Sans"/>
              <a:buChar char="●"/>
              <a:defRPr sz="1800">
                <a:solidFill>
                  <a:schemeClr val="dk2"/>
                </a:solidFill>
                <a:latin typeface="Open Sans"/>
                <a:ea typeface="Open Sans"/>
                <a:cs typeface="Open Sans"/>
                <a:sym typeface="Open Sans"/>
              </a:defRPr>
            </a:lvl1pPr>
            <a:lvl2pPr indent="-317500" lvl="1" marL="914400">
              <a:lnSpc>
                <a:spcPct val="115000"/>
              </a:lnSpc>
              <a:spcBef>
                <a:spcPts val="1600"/>
              </a:spcBef>
              <a:spcAft>
                <a:spcPts val="0"/>
              </a:spcAft>
              <a:buClr>
                <a:schemeClr val="dk2"/>
              </a:buClr>
              <a:buSzPts val="1400"/>
              <a:buFont typeface="Open Sans"/>
              <a:buChar char="○"/>
              <a:defRPr>
                <a:solidFill>
                  <a:schemeClr val="dk2"/>
                </a:solidFill>
                <a:latin typeface="Open Sans"/>
                <a:ea typeface="Open Sans"/>
                <a:cs typeface="Open Sans"/>
                <a:sym typeface="Open Sans"/>
              </a:defRPr>
            </a:lvl2pPr>
            <a:lvl3pPr indent="-317500" lvl="2" marL="1371600">
              <a:lnSpc>
                <a:spcPct val="115000"/>
              </a:lnSpc>
              <a:spcBef>
                <a:spcPts val="1600"/>
              </a:spcBef>
              <a:spcAft>
                <a:spcPts val="0"/>
              </a:spcAft>
              <a:buClr>
                <a:schemeClr val="dk2"/>
              </a:buClr>
              <a:buSzPts val="1400"/>
              <a:buFont typeface="Open Sans"/>
              <a:buChar char="■"/>
              <a:defRPr>
                <a:solidFill>
                  <a:schemeClr val="dk2"/>
                </a:solidFill>
                <a:latin typeface="Open Sans"/>
                <a:ea typeface="Open Sans"/>
                <a:cs typeface="Open Sans"/>
                <a:sym typeface="Open Sans"/>
              </a:defRPr>
            </a:lvl3pPr>
            <a:lvl4pPr indent="-317500" lvl="3" marL="1828800">
              <a:lnSpc>
                <a:spcPct val="115000"/>
              </a:lnSpc>
              <a:spcBef>
                <a:spcPts val="1600"/>
              </a:spcBef>
              <a:spcAft>
                <a:spcPts val="0"/>
              </a:spcAft>
              <a:buClr>
                <a:schemeClr val="dk2"/>
              </a:buClr>
              <a:buSzPts val="1400"/>
              <a:buFont typeface="Open Sans"/>
              <a:buChar char="●"/>
              <a:defRPr>
                <a:solidFill>
                  <a:schemeClr val="dk2"/>
                </a:solidFill>
                <a:latin typeface="Open Sans"/>
                <a:ea typeface="Open Sans"/>
                <a:cs typeface="Open Sans"/>
                <a:sym typeface="Open Sans"/>
              </a:defRPr>
            </a:lvl4pPr>
            <a:lvl5pPr indent="-317500" lvl="4" marL="2286000">
              <a:lnSpc>
                <a:spcPct val="115000"/>
              </a:lnSpc>
              <a:spcBef>
                <a:spcPts val="1600"/>
              </a:spcBef>
              <a:spcAft>
                <a:spcPts val="0"/>
              </a:spcAft>
              <a:buClr>
                <a:schemeClr val="dk2"/>
              </a:buClr>
              <a:buSzPts val="1400"/>
              <a:buFont typeface="Open Sans"/>
              <a:buChar char="○"/>
              <a:defRPr>
                <a:solidFill>
                  <a:schemeClr val="dk2"/>
                </a:solidFill>
                <a:latin typeface="Open Sans"/>
                <a:ea typeface="Open Sans"/>
                <a:cs typeface="Open Sans"/>
                <a:sym typeface="Open Sans"/>
              </a:defRPr>
            </a:lvl5pPr>
            <a:lvl6pPr indent="-317500" lvl="5" marL="2743200">
              <a:lnSpc>
                <a:spcPct val="115000"/>
              </a:lnSpc>
              <a:spcBef>
                <a:spcPts val="1600"/>
              </a:spcBef>
              <a:spcAft>
                <a:spcPts val="0"/>
              </a:spcAft>
              <a:buClr>
                <a:schemeClr val="dk2"/>
              </a:buClr>
              <a:buSzPts val="1400"/>
              <a:buFont typeface="Open Sans"/>
              <a:buChar char="■"/>
              <a:defRPr>
                <a:solidFill>
                  <a:schemeClr val="dk2"/>
                </a:solidFill>
                <a:latin typeface="Open Sans"/>
                <a:ea typeface="Open Sans"/>
                <a:cs typeface="Open Sans"/>
                <a:sym typeface="Open Sans"/>
              </a:defRPr>
            </a:lvl6pPr>
            <a:lvl7pPr indent="-317500" lvl="6" marL="3200400">
              <a:lnSpc>
                <a:spcPct val="115000"/>
              </a:lnSpc>
              <a:spcBef>
                <a:spcPts val="1600"/>
              </a:spcBef>
              <a:spcAft>
                <a:spcPts val="0"/>
              </a:spcAft>
              <a:buClr>
                <a:schemeClr val="dk2"/>
              </a:buClr>
              <a:buSzPts val="1400"/>
              <a:buFont typeface="Open Sans"/>
              <a:buChar char="●"/>
              <a:defRPr>
                <a:solidFill>
                  <a:schemeClr val="dk2"/>
                </a:solidFill>
                <a:latin typeface="Open Sans"/>
                <a:ea typeface="Open Sans"/>
                <a:cs typeface="Open Sans"/>
                <a:sym typeface="Open Sans"/>
              </a:defRPr>
            </a:lvl7pPr>
            <a:lvl8pPr indent="-317500" lvl="7" marL="3657600">
              <a:lnSpc>
                <a:spcPct val="115000"/>
              </a:lnSpc>
              <a:spcBef>
                <a:spcPts val="1600"/>
              </a:spcBef>
              <a:spcAft>
                <a:spcPts val="0"/>
              </a:spcAft>
              <a:buClr>
                <a:schemeClr val="dk2"/>
              </a:buClr>
              <a:buSzPts val="1400"/>
              <a:buFont typeface="Open Sans"/>
              <a:buChar char="○"/>
              <a:defRPr>
                <a:solidFill>
                  <a:schemeClr val="dk2"/>
                </a:solidFill>
                <a:latin typeface="Open Sans"/>
                <a:ea typeface="Open Sans"/>
                <a:cs typeface="Open Sans"/>
                <a:sym typeface="Open Sans"/>
              </a:defRPr>
            </a:lvl8pPr>
            <a:lvl9pPr indent="-317500" lvl="8" marL="4114800">
              <a:lnSpc>
                <a:spcPct val="115000"/>
              </a:lnSpc>
              <a:spcBef>
                <a:spcPts val="1600"/>
              </a:spcBef>
              <a:spcAft>
                <a:spcPts val="1600"/>
              </a:spcAft>
              <a:buClr>
                <a:schemeClr val="dk2"/>
              </a:buClr>
              <a:buSzPts val="1400"/>
              <a:buFont typeface="Open Sans"/>
              <a:buChar char="■"/>
              <a:defRPr>
                <a:solidFill>
                  <a:schemeClr val="dk2"/>
                </a:solidFill>
                <a:latin typeface="Open Sans"/>
                <a:ea typeface="Open Sans"/>
                <a:cs typeface="Open Sans"/>
                <a:sym typeface="Open Sans"/>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lvl="0" algn="r">
              <a:buNone/>
              <a:defRPr sz="1000">
                <a:solidFill>
                  <a:schemeClr val="dk2"/>
                </a:solidFill>
                <a:latin typeface="Open Sans"/>
                <a:ea typeface="Open Sans"/>
                <a:cs typeface="Open Sans"/>
                <a:sym typeface="Open Sans"/>
              </a:defRPr>
            </a:lvl1pPr>
            <a:lvl2pPr lvl="1" algn="r">
              <a:buNone/>
              <a:defRPr sz="1000">
                <a:solidFill>
                  <a:schemeClr val="dk2"/>
                </a:solidFill>
                <a:latin typeface="Open Sans"/>
                <a:ea typeface="Open Sans"/>
                <a:cs typeface="Open Sans"/>
                <a:sym typeface="Open Sans"/>
              </a:defRPr>
            </a:lvl2pPr>
            <a:lvl3pPr lvl="2" algn="r">
              <a:buNone/>
              <a:defRPr sz="1000">
                <a:solidFill>
                  <a:schemeClr val="dk2"/>
                </a:solidFill>
                <a:latin typeface="Open Sans"/>
                <a:ea typeface="Open Sans"/>
                <a:cs typeface="Open Sans"/>
                <a:sym typeface="Open Sans"/>
              </a:defRPr>
            </a:lvl3pPr>
            <a:lvl4pPr lvl="3" algn="r">
              <a:buNone/>
              <a:defRPr sz="1000">
                <a:solidFill>
                  <a:schemeClr val="dk2"/>
                </a:solidFill>
                <a:latin typeface="Open Sans"/>
                <a:ea typeface="Open Sans"/>
                <a:cs typeface="Open Sans"/>
                <a:sym typeface="Open Sans"/>
              </a:defRPr>
            </a:lvl4pPr>
            <a:lvl5pPr lvl="4" algn="r">
              <a:buNone/>
              <a:defRPr sz="1000">
                <a:solidFill>
                  <a:schemeClr val="dk2"/>
                </a:solidFill>
                <a:latin typeface="Open Sans"/>
                <a:ea typeface="Open Sans"/>
                <a:cs typeface="Open Sans"/>
                <a:sym typeface="Open Sans"/>
              </a:defRPr>
            </a:lvl5pPr>
            <a:lvl6pPr lvl="5" algn="r">
              <a:buNone/>
              <a:defRPr sz="1000">
                <a:solidFill>
                  <a:schemeClr val="dk2"/>
                </a:solidFill>
                <a:latin typeface="Open Sans"/>
                <a:ea typeface="Open Sans"/>
                <a:cs typeface="Open Sans"/>
                <a:sym typeface="Open Sans"/>
              </a:defRPr>
            </a:lvl6pPr>
            <a:lvl7pPr lvl="6" algn="r">
              <a:buNone/>
              <a:defRPr sz="1000">
                <a:solidFill>
                  <a:schemeClr val="dk2"/>
                </a:solidFill>
                <a:latin typeface="Open Sans"/>
                <a:ea typeface="Open Sans"/>
                <a:cs typeface="Open Sans"/>
                <a:sym typeface="Open Sans"/>
              </a:defRPr>
            </a:lvl7pPr>
            <a:lvl8pPr lvl="7" algn="r">
              <a:buNone/>
              <a:defRPr sz="1000">
                <a:solidFill>
                  <a:schemeClr val="dk2"/>
                </a:solidFill>
                <a:latin typeface="Open Sans"/>
                <a:ea typeface="Open Sans"/>
                <a:cs typeface="Open Sans"/>
                <a:sym typeface="Open Sans"/>
              </a:defRPr>
            </a:lvl8pPr>
            <a:lvl9pPr lvl="8" algn="r">
              <a:buNone/>
              <a:defRPr sz="1000">
                <a:solidFill>
                  <a:schemeClr val="dk2"/>
                </a:solidFill>
                <a:latin typeface="Open Sans"/>
                <a:ea typeface="Open Sans"/>
                <a:cs typeface="Open Sans"/>
                <a:sym typeface="Open Sans"/>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10.xml"/><Relationship Id="rId3" Type="http://schemas.openxmlformats.org/officeDocument/2006/relationships/slide" Target="/ppt/slides/slide12.xml"/><Relationship Id="rId4" Type="http://schemas.openxmlformats.org/officeDocument/2006/relationships/slide" Target="/ppt/slides/slide12.xml"/><Relationship Id="rId9" Type="http://schemas.openxmlformats.org/officeDocument/2006/relationships/slide" Target="/ppt/slides/slide5.xml"/><Relationship Id="rId5" Type="http://schemas.openxmlformats.org/officeDocument/2006/relationships/slide" Target="/ppt/slides/slide13.xml"/><Relationship Id="rId6" Type="http://schemas.openxmlformats.org/officeDocument/2006/relationships/slide" Target="/ppt/slides/slide12.xml"/><Relationship Id="rId7" Type="http://schemas.openxmlformats.org/officeDocument/2006/relationships/slide" Target="/ppt/slides/slide12.xml"/><Relationship Id="rId8" Type="http://schemas.openxmlformats.org/officeDocument/2006/relationships/slide" Target="/ppt/slides/slide1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 Id="rId3" Type="http://schemas.openxmlformats.org/officeDocument/2006/relationships/slide" Target="/ppt/slides/slide5.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xml"/><Relationship Id="rId3" Type="http://schemas.openxmlformats.org/officeDocument/2006/relationships/slide" Target="/ppt/slides/slide5.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xml"/><Relationship Id="rId3" Type="http://schemas.openxmlformats.org/officeDocument/2006/relationships/slide" Target="/ppt/slides/slide5.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14.xml"/><Relationship Id="rId3" Type="http://schemas.openxmlformats.org/officeDocument/2006/relationships/slide" Target="/ppt/slides/slide5.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15.xml"/><Relationship Id="rId3" Type="http://schemas.openxmlformats.org/officeDocument/2006/relationships/slide" Target="/ppt/slides/slide16.xml"/><Relationship Id="rId4" Type="http://schemas.openxmlformats.org/officeDocument/2006/relationships/slide" Target="/ppt/slides/slide16.xml"/><Relationship Id="rId5" Type="http://schemas.openxmlformats.org/officeDocument/2006/relationships/slide" Target="/ppt/slides/slide17.xml"/><Relationship Id="rId6" Type="http://schemas.openxmlformats.org/officeDocument/2006/relationships/slide" Target="/ppt/slides/slide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6.xml"/><Relationship Id="rId3" Type="http://schemas.openxmlformats.org/officeDocument/2006/relationships/slide" Target="/ppt/slides/slide5.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7.xml"/><Relationship Id="rId3" Type="http://schemas.openxmlformats.org/officeDocument/2006/relationships/slide" Target="/ppt/slides/slide5.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8.xml"/><Relationship Id="rId3" Type="http://schemas.openxmlformats.org/officeDocument/2006/relationships/slide" Target="/ppt/slides/slide6.xml"/><Relationship Id="rId4" Type="http://schemas.openxmlformats.org/officeDocument/2006/relationships/slide" Target="/ppt/slides/slide19.xml"/><Relationship Id="rId11" Type="http://schemas.openxmlformats.org/officeDocument/2006/relationships/slide" Target="/ppt/slides/slide5.xml"/><Relationship Id="rId10" Type="http://schemas.openxmlformats.org/officeDocument/2006/relationships/slide" Target="/ppt/slides/slide24.xml"/><Relationship Id="rId9" Type="http://schemas.openxmlformats.org/officeDocument/2006/relationships/slide" Target="/ppt/slides/slide23.xml"/><Relationship Id="rId5" Type="http://schemas.openxmlformats.org/officeDocument/2006/relationships/slide" Target="/ppt/slides/slide19.xml"/><Relationship Id="rId6" Type="http://schemas.openxmlformats.org/officeDocument/2006/relationships/slide" Target="/ppt/slides/slide20.xml"/><Relationship Id="rId7" Type="http://schemas.openxmlformats.org/officeDocument/2006/relationships/slide" Target="/ppt/slides/slide21.xml"/><Relationship Id="rId8" Type="http://schemas.openxmlformats.org/officeDocument/2006/relationships/slide" Target="/ppt/slides/slide2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9.xml"/><Relationship Id="rId3" Type="http://schemas.openxmlformats.org/officeDocument/2006/relationships/hyperlink" Target="http://bxcrrb.org" TargetMode="External"/><Relationship Id="rId4" Type="http://schemas.openxmlformats.org/officeDocument/2006/relationships/slide" Target="/ppt/slides/slide1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 Id="rId3" Type="http://schemas.openxmlformats.org/officeDocument/2006/relationships/image" Target="../media/image1.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0.xml"/><Relationship Id="rId3" Type="http://schemas.openxmlformats.org/officeDocument/2006/relationships/hyperlink" Target="https://jacksoncenter.info/northside-stories/soundwalk-of-northside/" TargetMode="External"/><Relationship Id="rId4" Type="http://schemas.openxmlformats.org/officeDocument/2006/relationships/hyperlink" Target="https://jacksoncenter.info/northside-stories/soundwalk-of-northside/" TargetMode="External"/><Relationship Id="rId5" Type="http://schemas.openxmlformats.org/officeDocument/2006/relationships/slide" Target="/ppt/slides/slide18.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1.xml"/><Relationship Id="rId3" Type="http://schemas.openxmlformats.org/officeDocument/2006/relationships/hyperlink" Target="http://morrisjustice.org/" TargetMode="External"/><Relationship Id="rId4" Type="http://schemas.openxmlformats.org/officeDocument/2006/relationships/slide" Target="/ppt/slides/slide18.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2.xml"/><Relationship Id="rId3" Type="http://schemas.openxmlformats.org/officeDocument/2006/relationships/hyperlink" Target="https://vimeo.com/204480107" TargetMode="External"/><Relationship Id="rId4" Type="http://schemas.openxmlformats.org/officeDocument/2006/relationships/slide" Target="/ppt/slides/slide18.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3.xml"/><Relationship Id="rId3" Type="http://schemas.openxmlformats.org/officeDocument/2006/relationships/hyperlink" Target="https://www.blackquantumfuturism.com/community-futurisms" TargetMode="External"/><Relationship Id="rId4" Type="http://schemas.openxmlformats.org/officeDocument/2006/relationships/slide" Target="/ppt/slides/slide18.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4.xml"/><Relationship Id="rId3" Type="http://schemas.openxmlformats.org/officeDocument/2006/relationships/hyperlink" Target="http://xpmethod.plaintext.in/torn-apart/volume/2/index" TargetMode="External"/><Relationship Id="rId4" Type="http://schemas.openxmlformats.org/officeDocument/2006/relationships/slide" Target="/ppt/slides/slide18.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 Id="rId3" Type="http://schemas.openxmlformats.org/officeDocument/2006/relationships/slide" Target="/ppt/slides/slide6.xml"/><Relationship Id="rId4" Type="http://schemas.openxmlformats.org/officeDocument/2006/relationships/slide" Target="/ppt/slides/slide10.xml"/><Relationship Id="rId5" Type="http://schemas.openxmlformats.org/officeDocument/2006/relationships/slide" Target="/ppt/slides/slide14.xml"/><Relationship Id="rId6" Type="http://schemas.openxmlformats.org/officeDocument/2006/relationships/slide" Target="/ppt/slides/slide15.xml"/><Relationship Id="rId7" Type="http://schemas.openxmlformats.org/officeDocument/2006/relationships/slide" Target="/ppt/slides/slide18.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6.xml"/><Relationship Id="rId3" Type="http://schemas.openxmlformats.org/officeDocument/2006/relationships/slide" Target="/ppt/slides/slide7.xml"/><Relationship Id="rId4" Type="http://schemas.openxmlformats.org/officeDocument/2006/relationships/slide" Target="/ppt/slides/slide8.xml"/><Relationship Id="rId5" Type="http://schemas.openxmlformats.org/officeDocument/2006/relationships/slide" Target="/ppt/slides/slide9.xml"/><Relationship Id="rId6" Type="http://schemas.openxmlformats.org/officeDocument/2006/relationships/slide" Target="/ppt/slides/slide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 Id="rId3" Type="http://schemas.openxmlformats.org/officeDocument/2006/relationships/slide" Target="/ppt/slides/slide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 Id="rId3" Type="http://schemas.openxmlformats.org/officeDocument/2006/relationships/slide" Target="/ppt/slides/slide5.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 Id="rId3" Type="http://schemas.openxmlformats.org/officeDocument/2006/relationships/slide" Target="/ppt/slides/slide5.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65" name="Shape 65"/>
        <p:cNvGrpSpPr/>
        <p:nvPr/>
      </p:nvGrpSpPr>
      <p:grpSpPr>
        <a:xfrm>
          <a:off x="0" y="0"/>
          <a:ext cx="0" cy="0"/>
          <a:chOff x="0" y="0"/>
          <a:chExt cx="0" cy="0"/>
        </a:xfrm>
      </p:grpSpPr>
      <p:sp>
        <p:nvSpPr>
          <p:cNvPr id="66" name="Google Shape;66;p13"/>
          <p:cNvSpPr txBox="1"/>
          <p:nvPr>
            <p:ph type="ctrTitle"/>
          </p:nvPr>
        </p:nvSpPr>
        <p:spPr>
          <a:xfrm>
            <a:off x="642550" y="2198725"/>
            <a:ext cx="8188800" cy="8730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lang="en"/>
              <a:t>Engaging Communities and Publics</a:t>
            </a:r>
            <a:endParaRPr/>
          </a:p>
        </p:txBody>
      </p:sp>
      <p:sp>
        <p:nvSpPr>
          <p:cNvPr id="67" name="Google Shape;67;p13"/>
          <p:cNvSpPr txBox="1"/>
          <p:nvPr>
            <p:ph idx="1" type="subTitle"/>
          </p:nvPr>
        </p:nvSpPr>
        <p:spPr>
          <a:xfrm>
            <a:off x="2136750" y="3128339"/>
            <a:ext cx="4870500" cy="7926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a:t>Week 6 - 10.3.2019</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31" name="Shape 131"/>
        <p:cNvGrpSpPr/>
        <p:nvPr/>
      </p:nvGrpSpPr>
      <p:grpSpPr>
        <a:xfrm>
          <a:off x="0" y="0"/>
          <a:ext cx="0" cy="0"/>
          <a:chOff x="0" y="0"/>
          <a:chExt cx="0" cy="0"/>
        </a:xfrm>
      </p:grpSpPr>
      <p:sp>
        <p:nvSpPr>
          <p:cNvPr id="132" name="Google Shape;132;p22"/>
          <p:cNvSpPr txBox="1"/>
          <p:nvPr>
            <p:ph idx="1" type="body"/>
          </p:nvPr>
        </p:nvSpPr>
        <p:spPr>
          <a:xfrm>
            <a:off x="260225" y="2115625"/>
            <a:ext cx="2767500" cy="10548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 sz="3100"/>
              <a:t>Academic Freedom in the Digital Age</a:t>
            </a:r>
            <a:endParaRPr sz="3100"/>
          </a:p>
        </p:txBody>
      </p:sp>
      <p:sp>
        <p:nvSpPr>
          <p:cNvPr id="133" name="Google Shape;133;p22"/>
          <p:cNvSpPr txBox="1"/>
          <p:nvPr/>
        </p:nvSpPr>
        <p:spPr>
          <a:xfrm>
            <a:off x="2906750" y="1416900"/>
            <a:ext cx="5782800" cy="3623400"/>
          </a:xfrm>
          <a:prstGeom prst="rect">
            <a:avLst/>
          </a:prstGeom>
          <a:noFill/>
          <a:ln>
            <a:noFill/>
          </a:ln>
        </p:spPr>
        <p:txBody>
          <a:bodyPr anchorCtr="0" anchor="t" bIns="91425" lIns="91425" spcFirstLastPara="1" rIns="91425" wrap="square" tIns="91425">
            <a:noAutofit/>
          </a:bodyPr>
          <a:lstStyle/>
          <a:p>
            <a:pPr indent="-381000" lvl="1" marL="914400" rtl="0" algn="l">
              <a:lnSpc>
                <a:spcPct val="115000"/>
              </a:lnSpc>
              <a:spcBef>
                <a:spcPts val="0"/>
              </a:spcBef>
              <a:spcAft>
                <a:spcPts val="0"/>
              </a:spcAft>
              <a:buClr>
                <a:srgbClr val="434343"/>
              </a:buClr>
              <a:buSzPts val="2400"/>
              <a:buFont typeface="EB Garamond"/>
              <a:buChar char="○"/>
            </a:pPr>
            <a:r>
              <a:rPr lang="en" sz="2000" u="sng">
                <a:solidFill>
                  <a:schemeClr val="hlink"/>
                </a:solidFill>
                <a:latin typeface="EB Garamond"/>
                <a:ea typeface="EB Garamond"/>
                <a:cs typeface="EB Garamond"/>
                <a:sym typeface="EB Garamond"/>
                <a:hlinkClick action="ppaction://hlinksldjump" r:id="rId3"/>
              </a:rPr>
              <a:t>Talking out of School: Academic Freedom and Extramural Speech</a:t>
            </a:r>
            <a:br>
              <a:rPr lang="en" sz="2000" u="sng">
                <a:solidFill>
                  <a:schemeClr val="hlink"/>
                </a:solidFill>
                <a:latin typeface="EB Garamond"/>
                <a:ea typeface="EB Garamond"/>
                <a:cs typeface="EB Garamond"/>
                <a:sym typeface="EB Garamond"/>
                <a:hlinkClick action="ppaction://hlinksldjump" r:id="rId4"/>
              </a:rPr>
            </a:br>
            <a:endParaRPr sz="2000" u="sng">
              <a:solidFill>
                <a:schemeClr val="hlink"/>
              </a:solidFill>
              <a:latin typeface="EB Garamond"/>
              <a:ea typeface="EB Garamond"/>
              <a:cs typeface="EB Garamond"/>
              <a:sym typeface="EB Garamond"/>
              <a:hlinkClick action="ppaction://hlinksldjump" r:id="rId5"/>
            </a:endParaRPr>
          </a:p>
          <a:p>
            <a:pPr indent="-381000" lvl="1" marL="914400" rtl="0" algn="l">
              <a:lnSpc>
                <a:spcPct val="115000"/>
              </a:lnSpc>
              <a:spcBef>
                <a:spcPts val="0"/>
              </a:spcBef>
              <a:spcAft>
                <a:spcPts val="0"/>
              </a:spcAft>
              <a:buClr>
                <a:srgbClr val="434343"/>
              </a:buClr>
              <a:buSzPts val="2400"/>
              <a:buFont typeface="EB Garamond"/>
              <a:buChar char="○"/>
            </a:pPr>
            <a:r>
              <a:rPr lang="en" sz="2000" u="sng">
                <a:solidFill>
                  <a:schemeClr val="hlink"/>
                </a:solidFill>
                <a:latin typeface="EB Garamond"/>
                <a:ea typeface="EB Garamond"/>
                <a:cs typeface="EB Garamond"/>
                <a:sym typeface="EB Garamond"/>
                <a:hlinkClick action="ppaction://hlinksldjump" r:id="rId6"/>
              </a:rPr>
              <a:t>The Criminalization of Knowledge</a:t>
            </a:r>
            <a:br>
              <a:rPr lang="en" sz="2000" u="sng">
                <a:solidFill>
                  <a:schemeClr val="hlink"/>
                </a:solidFill>
                <a:latin typeface="EB Garamond"/>
                <a:ea typeface="EB Garamond"/>
                <a:cs typeface="EB Garamond"/>
                <a:sym typeface="EB Garamond"/>
                <a:hlinkClick action="ppaction://hlinksldjump" r:id="rId7"/>
              </a:rPr>
            </a:br>
            <a:endParaRPr sz="2000">
              <a:latin typeface="EB Garamond"/>
              <a:ea typeface="EB Garamond"/>
              <a:cs typeface="EB Garamond"/>
              <a:sym typeface="EB Garamond"/>
            </a:endParaRPr>
          </a:p>
          <a:p>
            <a:pPr indent="-381000" lvl="1" marL="914400" rtl="0" algn="l">
              <a:lnSpc>
                <a:spcPct val="115000"/>
              </a:lnSpc>
              <a:spcBef>
                <a:spcPts val="0"/>
              </a:spcBef>
              <a:spcAft>
                <a:spcPts val="0"/>
              </a:spcAft>
              <a:buClr>
                <a:srgbClr val="434343"/>
              </a:buClr>
              <a:buSzPts val="2400"/>
              <a:buFont typeface="EB Garamond"/>
              <a:buChar char="○"/>
            </a:pPr>
            <a:r>
              <a:rPr lang="en" sz="2000" u="sng">
                <a:solidFill>
                  <a:schemeClr val="hlink"/>
                </a:solidFill>
                <a:latin typeface="EB Garamond"/>
                <a:ea typeface="EB Garamond"/>
                <a:cs typeface="EB Garamond"/>
                <a:sym typeface="EB Garamond"/>
                <a:hlinkClick action="ppaction://hlinksldjump" r:id="rId8"/>
              </a:rPr>
              <a:t>My Life as a Cautionary Tale: Probing the Limits of academic freedom</a:t>
            </a:r>
            <a:endParaRPr sz="2000">
              <a:latin typeface="EB Garamond"/>
              <a:ea typeface="EB Garamond"/>
              <a:cs typeface="EB Garamond"/>
              <a:sym typeface="EB Garamond"/>
            </a:endParaRPr>
          </a:p>
        </p:txBody>
      </p:sp>
      <p:sp>
        <p:nvSpPr>
          <p:cNvPr id="134" name="Google Shape;134;p22">
            <a:hlinkClick action="ppaction://hlinksldjump" r:id="rId9"/>
          </p:cNvPr>
          <p:cNvSpPr/>
          <p:nvPr/>
        </p:nvSpPr>
        <p:spPr>
          <a:xfrm>
            <a:off x="311700" y="4329200"/>
            <a:ext cx="628800" cy="494700"/>
          </a:xfrm>
          <a:prstGeom prst="leftArrow">
            <a:avLst>
              <a:gd fmla="val 29148" name="adj1"/>
              <a:gd fmla="val 50000" name="adj2"/>
            </a:avLst>
          </a:prstGeom>
          <a:noFill/>
          <a:ln cap="flat" cmpd="sng" w="38100">
            <a:solidFill>
              <a:schemeClr val="accent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38" name="Shape 138"/>
        <p:cNvGrpSpPr/>
        <p:nvPr/>
      </p:nvGrpSpPr>
      <p:grpSpPr>
        <a:xfrm>
          <a:off x="0" y="0"/>
          <a:ext cx="0" cy="0"/>
          <a:chOff x="0" y="0"/>
          <a:chExt cx="0" cy="0"/>
        </a:xfrm>
      </p:grpSpPr>
      <p:sp>
        <p:nvSpPr>
          <p:cNvPr id="139" name="Google Shape;139;p23"/>
          <p:cNvSpPr txBox="1"/>
          <p:nvPr>
            <p:ph type="title"/>
          </p:nvPr>
        </p:nvSpPr>
        <p:spPr>
          <a:xfrm>
            <a:off x="311700" y="1057625"/>
            <a:ext cx="8520600" cy="31641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0" lang="en" sz="1700">
                <a:solidFill>
                  <a:schemeClr val="dk2"/>
                </a:solidFill>
                <a:latin typeface="EB Garamond"/>
                <a:ea typeface="EB Garamond"/>
                <a:cs typeface="EB Garamond"/>
                <a:sym typeface="EB Garamond"/>
              </a:rPr>
              <a:t>“When I make a public comment, I don’t care if it conforms to the etiquette of a speech manual. I’m instead concerned with the needs and aspirations of the dispossessed. Conditioning critique on the conventions of bourgeois civil liberties, and in deference to specters of recrimination, abrogates any meaningful notion of political independence. To ignore those conventions, to engage the world based on a set of fugitive values, will necessarily frustrate those in power in ways that require protection beyond the scope of academic freedom.” KS</a:t>
            </a:r>
            <a:endParaRPr b="0" sz="1700">
              <a:solidFill>
                <a:schemeClr val="dk2"/>
              </a:solidFill>
              <a:latin typeface="EB Garamond"/>
              <a:ea typeface="EB Garamond"/>
              <a:cs typeface="EB Garamond"/>
              <a:sym typeface="EB Garamond"/>
            </a:endParaRPr>
          </a:p>
          <a:p>
            <a:pPr indent="0" lvl="0" marL="0" rtl="0" algn="l">
              <a:spcBef>
                <a:spcPts val="0"/>
              </a:spcBef>
              <a:spcAft>
                <a:spcPts val="0"/>
              </a:spcAft>
              <a:buNone/>
            </a:pPr>
            <a:r>
              <a:t/>
            </a:r>
            <a:endParaRPr b="0" sz="1700">
              <a:solidFill>
                <a:schemeClr val="dk2"/>
              </a:solidFill>
              <a:latin typeface="EB Garamond"/>
              <a:ea typeface="EB Garamond"/>
              <a:cs typeface="EB Garamond"/>
              <a:sym typeface="EB Garamond"/>
            </a:endParaRPr>
          </a:p>
          <a:p>
            <a:pPr indent="0" lvl="0" marL="0" rtl="0" algn="l">
              <a:spcBef>
                <a:spcPts val="0"/>
              </a:spcBef>
              <a:spcAft>
                <a:spcPts val="0"/>
              </a:spcAft>
              <a:buNone/>
            </a:pPr>
            <a:r>
              <a:rPr b="0" lang="en" sz="1700">
                <a:solidFill>
                  <a:schemeClr val="dk2"/>
                </a:solidFill>
                <a:latin typeface="EB Garamond"/>
                <a:ea typeface="EB Garamond"/>
                <a:cs typeface="EB Garamond"/>
                <a:sym typeface="EB Garamond"/>
              </a:rPr>
              <a:t>“I was a tenured faculty member for 12 years and count myself among the complicit. I didn’t do nearly enough to support my contingent comrades — because I didn’t properly see them as comrades, something my position informally demanded.  We all know, in personal moments of brutal honesty, that radical devotion to lesser classes is almost always just professional branding — that deep down we’re scared of the punishment that awaits if we offend the wrong people. </a:t>
            </a:r>
            <a:endParaRPr b="0" sz="1700">
              <a:solidFill>
                <a:schemeClr val="dk2"/>
              </a:solidFill>
              <a:latin typeface="EB Garamond"/>
              <a:ea typeface="EB Garamond"/>
              <a:cs typeface="EB Garamond"/>
              <a:sym typeface="EB Garamond"/>
            </a:endParaRPr>
          </a:p>
          <a:p>
            <a:pPr indent="457200" lvl="0" marL="914400" rtl="0" algn="l">
              <a:spcBef>
                <a:spcPts val="0"/>
              </a:spcBef>
              <a:spcAft>
                <a:spcPts val="0"/>
              </a:spcAft>
              <a:buNone/>
            </a:pPr>
            <a:r>
              <a:rPr b="0" lang="en" sz="1700">
                <a:solidFill>
                  <a:schemeClr val="dk2"/>
                </a:solidFill>
                <a:latin typeface="EB Garamond"/>
                <a:ea typeface="EB Garamond"/>
                <a:cs typeface="EB Garamond"/>
                <a:sym typeface="EB Garamond"/>
              </a:rPr>
              <a:t>Academic freedom doesn’t take away the fear because we know that management can  always find ways around it.” KS</a:t>
            </a:r>
            <a:endParaRPr b="0" sz="1700">
              <a:solidFill>
                <a:schemeClr val="dk2"/>
              </a:solidFill>
              <a:latin typeface="EB Garamond"/>
              <a:ea typeface="EB Garamond"/>
              <a:cs typeface="EB Garamond"/>
              <a:sym typeface="EB Garamond"/>
            </a:endParaRPr>
          </a:p>
          <a:p>
            <a:pPr indent="0" lvl="0" marL="0" rtl="0" algn="l">
              <a:spcBef>
                <a:spcPts val="0"/>
              </a:spcBef>
              <a:spcAft>
                <a:spcPts val="0"/>
              </a:spcAft>
              <a:buNone/>
            </a:pPr>
            <a:r>
              <a:t/>
            </a:r>
            <a:endParaRPr b="0" sz="1700">
              <a:solidFill>
                <a:schemeClr val="dk2"/>
              </a:solidFill>
              <a:latin typeface="EB Garamond"/>
              <a:ea typeface="EB Garamond"/>
              <a:cs typeface="EB Garamond"/>
              <a:sym typeface="EB Garamond"/>
            </a:endParaRPr>
          </a:p>
          <a:p>
            <a:pPr indent="0" lvl="0" marL="0" rtl="0" algn="l">
              <a:spcBef>
                <a:spcPts val="0"/>
              </a:spcBef>
              <a:spcAft>
                <a:spcPts val="0"/>
              </a:spcAft>
              <a:buNone/>
            </a:pPr>
            <a:r>
              <a:t/>
            </a:r>
            <a:endParaRPr b="0" sz="1700">
              <a:solidFill>
                <a:schemeClr val="dk2"/>
              </a:solidFill>
              <a:latin typeface="EB Garamond"/>
              <a:ea typeface="EB Garamond"/>
              <a:cs typeface="EB Garamond"/>
              <a:sym typeface="EB Garamond"/>
            </a:endParaRPr>
          </a:p>
          <a:p>
            <a:pPr indent="0" lvl="0" marL="0" rtl="0" algn="l">
              <a:spcBef>
                <a:spcPts val="0"/>
              </a:spcBef>
              <a:spcAft>
                <a:spcPts val="0"/>
              </a:spcAft>
              <a:buNone/>
            </a:pPr>
            <a:r>
              <a:t/>
            </a:r>
            <a:endParaRPr b="0" sz="1700">
              <a:solidFill>
                <a:schemeClr val="dk2"/>
              </a:solidFill>
              <a:latin typeface="EB Garamond"/>
              <a:ea typeface="EB Garamond"/>
              <a:cs typeface="EB Garamond"/>
              <a:sym typeface="EB Garamond"/>
            </a:endParaRPr>
          </a:p>
          <a:p>
            <a:pPr indent="0" lvl="0" marL="0" rtl="0" algn="l">
              <a:spcBef>
                <a:spcPts val="0"/>
              </a:spcBef>
              <a:spcAft>
                <a:spcPts val="0"/>
              </a:spcAft>
              <a:buNone/>
            </a:pPr>
            <a:r>
              <a:t/>
            </a:r>
            <a:endParaRPr b="0" sz="1700">
              <a:solidFill>
                <a:schemeClr val="dk2"/>
              </a:solidFill>
              <a:latin typeface="EB Garamond"/>
              <a:ea typeface="EB Garamond"/>
              <a:cs typeface="EB Garamond"/>
              <a:sym typeface="EB Garamond"/>
            </a:endParaRPr>
          </a:p>
          <a:p>
            <a:pPr indent="0" lvl="0" marL="0" rtl="0" algn="l">
              <a:spcBef>
                <a:spcPts val="0"/>
              </a:spcBef>
              <a:spcAft>
                <a:spcPts val="0"/>
              </a:spcAft>
              <a:buNone/>
            </a:pPr>
            <a:r>
              <a:t/>
            </a:r>
            <a:endParaRPr b="0" sz="1700">
              <a:solidFill>
                <a:schemeClr val="dk2"/>
              </a:solidFill>
              <a:latin typeface="EB Garamond"/>
              <a:ea typeface="EB Garamond"/>
              <a:cs typeface="EB Garamond"/>
              <a:sym typeface="EB Garamond"/>
            </a:endParaRPr>
          </a:p>
        </p:txBody>
      </p:sp>
      <p:sp>
        <p:nvSpPr>
          <p:cNvPr id="140" name="Google Shape;140;p23"/>
          <p:cNvSpPr txBox="1"/>
          <p:nvPr/>
        </p:nvSpPr>
        <p:spPr>
          <a:xfrm>
            <a:off x="563250" y="183325"/>
            <a:ext cx="8017500" cy="7665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2500">
                <a:solidFill>
                  <a:schemeClr val="accent1"/>
                </a:solidFill>
                <a:latin typeface="PT Sans Narrow"/>
                <a:ea typeface="PT Sans Narrow"/>
                <a:cs typeface="PT Sans Narrow"/>
                <a:sym typeface="PT Sans Narrow"/>
              </a:rPr>
              <a:t>Steven Salaita. 2019. “My Life as a Cautionary Tale: Probing the Limits of academic freedom.”</a:t>
            </a:r>
            <a:endParaRPr sz="2500">
              <a:solidFill>
                <a:schemeClr val="accent1"/>
              </a:solidFill>
              <a:latin typeface="PT Sans Narrow"/>
              <a:ea typeface="PT Sans Narrow"/>
              <a:cs typeface="PT Sans Narrow"/>
              <a:sym typeface="PT Sans Narrow"/>
            </a:endParaRPr>
          </a:p>
        </p:txBody>
      </p:sp>
      <p:sp>
        <p:nvSpPr>
          <p:cNvPr id="141" name="Google Shape;141;p23">
            <a:hlinkClick action="ppaction://hlinksldjump" r:id="rId3"/>
          </p:cNvPr>
          <p:cNvSpPr/>
          <p:nvPr/>
        </p:nvSpPr>
        <p:spPr>
          <a:xfrm>
            <a:off x="311700" y="4329200"/>
            <a:ext cx="628800" cy="494700"/>
          </a:xfrm>
          <a:prstGeom prst="leftArrow">
            <a:avLst>
              <a:gd fmla="val 29148" name="adj1"/>
              <a:gd fmla="val 50000" name="adj2"/>
            </a:avLst>
          </a:prstGeom>
          <a:noFill/>
          <a:ln cap="flat" cmpd="sng" w="38100">
            <a:solidFill>
              <a:schemeClr val="accent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45" name="Shape 145"/>
        <p:cNvGrpSpPr/>
        <p:nvPr/>
      </p:nvGrpSpPr>
      <p:grpSpPr>
        <a:xfrm>
          <a:off x="0" y="0"/>
          <a:ext cx="0" cy="0"/>
          <a:chOff x="0" y="0"/>
          <a:chExt cx="0" cy="0"/>
        </a:xfrm>
      </p:grpSpPr>
      <p:sp>
        <p:nvSpPr>
          <p:cNvPr id="146" name="Google Shape;146;p24"/>
          <p:cNvSpPr txBox="1"/>
          <p:nvPr>
            <p:ph type="title"/>
          </p:nvPr>
        </p:nvSpPr>
        <p:spPr>
          <a:xfrm>
            <a:off x="311700" y="799500"/>
            <a:ext cx="8520600" cy="34221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0" lang="en" sz="1700">
                <a:solidFill>
                  <a:schemeClr val="dk2"/>
                </a:solidFill>
                <a:latin typeface="EB Garamond"/>
                <a:ea typeface="EB Garamond"/>
                <a:cs typeface="EB Garamond"/>
                <a:sym typeface="EB Garamond"/>
              </a:rPr>
              <a:t>“Since scholars are also citizens, academic freedom includes the provision that academics are entitled, like all citizens, to engage in political expression. When extramural expression takes the form of political dissent against authoritarian regimes, the university has an obligation not to let the state inside the door of the university to quell that speech.”</a:t>
            </a:r>
            <a:endParaRPr b="0" sz="1700">
              <a:solidFill>
                <a:schemeClr val="dk2"/>
              </a:solidFill>
              <a:latin typeface="EB Garamond"/>
              <a:ea typeface="EB Garamond"/>
              <a:cs typeface="EB Garamond"/>
              <a:sym typeface="EB Garamond"/>
            </a:endParaRPr>
          </a:p>
          <a:p>
            <a:pPr indent="0" lvl="0" marL="0" rtl="0" algn="l">
              <a:spcBef>
                <a:spcPts val="0"/>
              </a:spcBef>
              <a:spcAft>
                <a:spcPts val="0"/>
              </a:spcAft>
              <a:buNone/>
            </a:pPr>
            <a:r>
              <a:t/>
            </a:r>
            <a:endParaRPr b="0" sz="1700">
              <a:solidFill>
                <a:schemeClr val="dk2"/>
              </a:solidFill>
              <a:latin typeface="EB Garamond"/>
              <a:ea typeface="EB Garamond"/>
              <a:cs typeface="EB Garamond"/>
              <a:sym typeface="EB Garamond"/>
            </a:endParaRPr>
          </a:p>
          <a:p>
            <a:pPr indent="0" lvl="0" marL="0" rtl="0" algn="l">
              <a:spcBef>
                <a:spcPts val="0"/>
              </a:spcBef>
              <a:spcAft>
                <a:spcPts val="0"/>
              </a:spcAft>
              <a:buNone/>
            </a:pPr>
            <a:r>
              <a:rPr b="0" lang="en" sz="1700">
                <a:solidFill>
                  <a:schemeClr val="dk2"/>
                </a:solidFill>
                <a:latin typeface="EB Garamond"/>
                <a:ea typeface="EB Garamond"/>
                <a:cs typeface="EB Garamond"/>
                <a:sym typeface="EB Garamond"/>
              </a:rPr>
              <a:t>“Although academic freedom and freedom of political expression are not the same, punishing academics for their real or imagined political power tells us something about the role of universities within democratic life. Universities produce ideas that have a life of their own; the free circulation of those ideas is part of democratic political culture, and the protection of that circulation is an obligation of democratic societies.”</a:t>
            </a:r>
            <a:endParaRPr b="0" sz="1700">
              <a:solidFill>
                <a:schemeClr val="dk2"/>
              </a:solidFill>
              <a:latin typeface="EB Garamond"/>
              <a:ea typeface="EB Garamond"/>
              <a:cs typeface="EB Garamond"/>
              <a:sym typeface="EB Garamond"/>
            </a:endParaRPr>
          </a:p>
          <a:p>
            <a:pPr indent="0" lvl="0" marL="0" rtl="0" algn="l">
              <a:spcBef>
                <a:spcPts val="0"/>
              </a:spcBef>
              <a:spcAft>
                <a:spcPts val="0"/>
              </a:spcAft>
              <a:buNone/>
            </a:pPr>
            <a:r>
              <a:t/>
            </a:r>
            <a:endParaRPr b="0" sz="1700">
              <a:solidFill>
                <a:schemeClr val="dk2"/>
              </a:solidFill>
              <a:latin typeface="EB Garamond"/>
              <a:ea typeface="EB Garamond"/>
              <a:cs typeface="EB Garamond"/>
              <a:sym typeface="EB Garamond"/>
            </a:endParaRPr>
          </a:p>
          <a:p>
            <a:pPr indent="0" lvl="0" marL="0" rtl="0" algn="l">
              <a:spcBef>
                <a:spcPts val="0"/>
              </a:spcBef>
              <a:spcAft>
                <a:spcPts val="0"/>
              </a:spcAft>
              <a:buNone/>
            </a:pPr>
            <a:r>
              <a:t/>
            </a:r>
            <a:endParaRPr b="0" sz="1700">
              <a:solidFill>
                <a:schemeClr val="dk2"/>
              </a:solidFill>
              <a:latin typeface="EB Garamond"/>
              <a:ea typeface="EB Garamond"/>
              <a:cs typeface="EB Garamond"/>
              <a:sym typeface="EB Garamond"/>
            </a:endParaRPr>
          </a:p>
          <a:p>
            <a:pPr indent="0" lvl="0" marL="0" rtl="0" algn="l">
              <a:spcBef>
                <a:spcPts val="0"/>
              </a:spcBef>
              <a:spcAft>
                <a:spcPts val="0"/>
              </a:spcAft>
              <a:buNone/>
            </a:pPr>
            <a:r>
              <a:t/>
            </a:r>
            <a:endParaRPr b="0" sz="1700">
              <a:solidFill>
                <a:schemeClr val="dk2"/>
              </a:solidFill>
              <a:latin typeface="EB Garamond"/>
              <a:ea typeface="EB Garamond"/>
              <a:cs typeface="EB Garamond"/>
              <a:sym typeface="EB Garamond"/>
            </a:endParaRPr>
          </a:p>
        </p:txBody>
      </p:sp>
      <p:sp>
        <p:nvSpPr>
          <p:cNvPr id="147" name="Google Shape;147;p24"/>
          <p:cNvSpPr txBox="1"/>
          <p:nvPr/>
        </p:nvSpPr>
        <p:spPr>
          <a:xfrm>
            <a:off x="563250" y="183325"/>
            <a:ext cx="8017500" cy="7665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2500">
                <a:solidFill>
                  <a:schemeClr val="accent1"/>
                </a:solidFill>
                <a:latin typeface="PT Sans Narrow"/>
                <a:ea typeface="PT Sans Narrow"/>
                <a:cs typeface="PT Sans Narrow"/>
                <a:sym typeface="PT Sans Narrow"/>
              </a:rPr>
              <a:t>Judith Butler. 2018. “The Criminalization of Knowledge.” </a:t>
            </a:r>
            <a:endParaRPr sz="2500">
              <a:solidFill>
                <a:schemeClr val="accent1"/>
              </a:solidFill>
              <a:latin typeface="PT Sans Narrow"/>
              <a:ea typeface="PT Sans Narrow"/>
              <a:cs typeface="PT Sans Narrow"/>
              <a:sym typeface="PT Sans Narrow"/>
            </a:endParaRPr>
          </a:p>
        </p:txBody>
      </p:sp>
      <p:sp>
        <p:nvSpPr>
          <p:cNvPr id="148" name="Google Shape;148;p24">
            <a:hlinkClick action="ppaction://hlinksldjump" r:id="rId3"/>
          </p:cNvPr>
          <p:cNvSpPr/>
          <p:nvPr/>
        </p:nvSpPr>
        <p:spPr>
          <a:xfrm>
            <a:off x="311700" y="4329200"/>
            <a:ext cx="628800" cy="494700"/>
          </a:xfrm>
          <a:prstGeom prst="leftArrow">
            <a:avLst>
              <a:gd fmla="val 29148" name="adj1"/>
              <a:gd fmla="val 50000" name="adj2"/>
            </a:avLst>
          </a:prstGeom>
          <a:noFill/>
          <a:ln cap="flat" cmpd="sng" w="38100">
            <a:solidFill>
              <a:schemeClr val="accent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52" name="Shape 152"/>
        <p:cNvGrpSpPr/>
        <p:nvPr/>
      </p:nvGrpSpPr>
      <p:grpSpPr>
        <a:xfrm>
          <a:off x="0" y="0"/>
          <a:ext cx="0" cy="0"/>
          <a:chOff x="0" y="0"/>
          <a:chExt cx="0" cy="0"/>
        </a:xfrm>
      </p:grpSpPr>
      <p:sp>
        <p:nvSpPr>
          <p:cNvPr id="153" name="Google Shape;153;p25"/>
          <p:cNvSpPr txBox="1"/>
          <p:nvPr>
            <p:ph type="title"/>
          </p:nvPr>
        </p:nvSpPr>
        <p:spPr>
          <a:xfrm>
            <a:off x="311700" y="1271325"/>
            <a:ext cx="8520600" cy="33261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0" lang="en" sz="1700">
                <a:solidFill>
                  <a:schemeClr val="dk2"/>
                </a:solidFill>
                <a:latin typeface="EB Garamond"/>
                <a:ea typeface="EB Garamond"/>
                <a:cs typeface="EB Garamond"/>
                <a:sym typeface="EB Garamond"/>
              </a:rPr>
              <a:t>“Now is the time to insist that the extramural speech of university professors is vitally important to the functioning of a free society, especially when it involves academic expertise in things like climate change, colonialism, race relations, gender and sexuality, ethnocentrism, poverty, medicine, technology, urban planning, ecology . . . and, among many other things, theories of justice. Now is the time to insist that extramural speech is a vital aspect of academic freedom—precisely because the struggle for academic freedom is the struggle for democracy.” KS</a:t>
            </a:r>
            <a:endParaRPr b="0" sz="1700">
              <a:solidFill>
                <a:schemeClr val="dk2"/>
              </a:solidFill>
              <a:latin typeface="EB Garamond"/>
              <a:ea typeface="EB Garamond"/>
              <a:cs typeface="EB Garamond"/>
              <a:sym typeface="EB Garamond"/>
            </a:endParaRPr>
          </a:p>
          <a:p>
            <a:pPr indent="0" lvl="0" marL="0" rtl="0" algn="l">
              <a:spcBef>
                <a:spcPts val="0"/>
              </a:spcBef>
              <a:spcAft>
                <a:spcPts val="0"/>
              </a:spcAft>
              <a:buNone/>
            </a:pPr>
            <a:r>
              <a:t/>
            </a:r>
            <a:endParaRPr b="0" sz="1700">
              <a:solidFill>
                <a:schemeClr val="dk2"/>
              </a:solidFill>
              <a:latin typeface="EB Garamond"/>
              <a:ea typeface="EB Garamond"/>
              <a:cs typeface="EB Garamond"/>
              <a:sym typeface="EB Garamond"/>
            </a:endParaRPr>
          </a:p>
          <a:p>
            <a:pPr indent="0" lvl="0" marL="0" rtl="0" algn="l">
              <a:spcBef>
                <a:spcPts val="0"/>
              </a:spcBef>
              <a:spcAft>
                <a:spcPts val="0"/>
              </a:spcAft>
              <a:buNone/>
            </a:pPr>
            <a:r>
              <a:rPr b="0" lang="en" sz="1700">
                <a:solidFill>
                  <a:schemeClr val="dk2"/>
                </a:solidFill>
                <a:latin typeface="EB Garamond"/>
                <a:ea typeface="EB Garamond"/>
                <a:cs typeface="EB Garamond"/>
                <a:sym typeface="EB Garamond"/>
              </a:rPr>
              <a:t>--Note from KS: Part of Bérubé’s argument is a disagreement with Butler’s claim (see next entry) that academic freedom and freedom of political expressions are separate. He thinks freedom of political expression should be an aspect of academic freedom, though they both agree that it should be protected.</a:t>
            </a:r>
            <a:endParaRPr b="0" sz="1700">
              <a:solidFill>
                <a:schemeClr val="dk2"/>
              </a:solidFill>
              <a:latin typeface="EB Garamond"/>
              <a:ea typeface="EB Garamond"/>
              <a:cs typeface="EB Garamond"/>
              <a:sym typeface="EB Garamond"/>
            </a:endParaRPr>
          </a:p>
          <a:p>
            <a:pPr indent="0" lvl="0" marL="0" rtl="0" algn="l">
              <a:spcBef>
                <a:spcPts val="0"/>
              </a:spcBef>
              <a:spcAft>
                <a:spcPts val="0"/>
              </a:spcAft>
              <a:buNone/>
            </a:pPr>
            <a:r>
              <a:t/>
            </a:r>
            <a:endParaRPr b="0" sz="1700">
              <a:solidFill>
                <a:schemeClr val="dk2"/>
              </a:solidFill>
              <a:latin typeface="EB Garamond"/>
              <a:ea typeface="EB Garamond"/>
              <a:cs typeface="EB Garamond"/>
              <a:sym typeface="EB Garamond"/>
            </a:endParaRPr>
          </a:p>
          <a:p>
            <a:pPr indent="0" lvl="0" marL="0" rtl="0" algn="l">
              <a:spcBef>
                <a:spcPts val="0"/>
              </a:spcBef>
              <a:spcAft>
                <a:spcPts val="0"/>
              </a:spcAft>
              <a:buNone/>
            </a:pPr>
            <a:r>
              <a:t/>
            </a:r>
            <a:endParaRPr b="0" sz="1700">
              <a:solidFill>
                <a:schemeClr val="dk2"/>
              </a:solidFill>
              <a:latin typeface="EB Garamond"/>
              <a:ea typeface="EB Garamond"/>
              <a:cs typeface="EB Garamond"/>
              <a:sym typeface="EB Garamond"/>
            </a:endParaRPr>
          </a:p>
          <a:p>
            <a:pPr indent="0" lvl="0" marL="0" rtl="0" algn="l">
              <a:spcBef>
                <a:spcPts val="0"/>
              </a:spcBef>
              <a:spcAft>
                <a:spcPts val="0"/>
              </a:spcAft>
              <a:buNone/>
            </a:pPr>
            <a:r>
              <a:t/>
            </a:r>
            <a:endParaRPr b="0" sz="1700">
              <a:solidFill>
                <a:schemeClr val="dk2"/>
              </a:solidFill>
              <a:latin typeface="EB Garamond"/>
              <a:ea typeface="EB Garamond"/>
              <a:cs typeface="EB Garamond"/>
              <a:sym typeface="EB Garamond"/>
            </a:endParaRPr>
          </a:p>
          <a:p>
            <a:pPr indent="0" lvl="0" marL="0" rtl="0" algn="l">
              <a:spcBef>
                <a:spcPts val="0"/>
              </a:spcBef>
              <a:spcAft>
                <a:spcPts val="0"/>
              </a:spcAft>
              <a:buNone/>
            </a:pPr>
            <a:r>
              <a:t/>
            </a:r>
            <a:endParaRPr b="0" sz="1700">
              <a:solidFill>
                <a:schemeClr val="dk2"/>
              </a:solidFill>
              <a:latin typeface="EB Garamond"/>
              <a:ea typeface="EB Garamond"/>
              <a:cs typeface="EB Garamond"/>
              <a:sym typeface="EB Garamond"/>
            </a:endParaRPr>
          </a:p>
          <a:p>
            <a:pPr indent="0" lvl="0" marL="0" rtl="0" algn="l">
              <a:spcBef>
                <a:spcPts val="0"/>
              </a:spcBef>
              <a:spcAft>
                <a:spcPts val="0"/>
              </a:spcAft>
              <a:buNone/>
            </a:pPr>
            <a:r>
              <a:t/>
            </a:r>
            <a:endParaRPr b="0" sz="1700">
              <a:solidFill>
                <a:schemeClr val="dk2"/>
              </a:solidFill>
              <a:latin typeface="EB Garamond"/>
              <a:ea typeface="EB Garamond"/>
              <a:cs typeface="EB Garamond"/>
              <a:sym typeface="EB Garamond"/>
            </a:endParaRPr>
          </a:p>
          <a:p>
            <a:pPr indent="0" lvl="0" marL="0" rtl="0" algn="l">
              <a:spcBef>
                <a:spcPts val="0"/>
              </a:spcBef>
              <a:spcAft>
                <a:spcPts val="0"/>
              </a:spcAft>
              <a:buNone/>
            </a:pPr>
            <a:r>
              <a:t/>
            </a:r>
            <a:endParaRPr b="0" sz="1700">
              <a:solidFill>
                <a:schemeClr val="dk2"/>
              </a:solidFill>
              <a:latin typeface="EB Garamond"/>
              <a:ea typeface="EB Garamond"/>
              <a:cs typeface="EB Garamond"/>
              <a:sym typeface="EB Garamond"/>
            </a:endParaRPr>
          </a:p>
        </p:txBody>
      </p:sp>
      <p:sp>
        <p:nvSpPr>
          <p:cNvPr id="154" name="Google Shape;154;p25"/>
          <p:cNvSpPr txBox="1"/>
          <p:nvPr/>
        </p:nvSpPr>
        <p:spPr>
          <a:xfrm>
            <a:off x="274950" y="277100"/>
            <a:ext cx="8594100" cy="7665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2500">
                <a:solidFill>
                  <a:schemeClr val="accent1"/>
                </a:solidFill>
                <a:latin typeface="PT Sans Narrow"/>
                <a:ea typeface="PT Sans Narrow"/>
                <a:cs typeface="PT Sans Narrow"/>
                <a:sym typeface="PT Sans Narrow"/>
              </a:rPr>
              <a:t>Michael Bérubé. 2019. Talking out of School: Academic Freedom and Extramural Speech.</a:t>
            </a:r>
            <a:endParaRPr sz="2500">
              <a:solidFill>
                <a:schemeClr val="accent1"/>
              </a:solidFill>
              <a:latin typeface="PT Sans Narrow"/>
              <a:ea typeface="PT Sans Narrow"/>
              <a:cs typeface="PT Sans Narrow"/>
              <a:sym typeface="PT Sans Narrow"/>
            </a:endParaRPr>
          </a:p>
        </p:txBody>
      </p:sp>
      <p:sp>
        <p:nvSpPr>
          <p:cNvPr id="155" name="Google Shape;155;p25">
            <a:hlinkClick action="ppaction://hlinksldjump" r:id="rId3"/>
          </p:cNvPr>
          <p:cNvSpPr/>
          <p:nvPr/>
        </p:nvSpPr>
        <p:spPr>
          <a:xfrm>
            <a:off x="311700" y="4329200"/>
            <a:ext cx="628800" cy="494700"/>
          </a:xfrm>
          <a:prstGeom prst="leftArrow">
            <a:avLst>
              <a:gd fmla="val 29148" name="adj1"/>
              <a:gd fmla="val 50000" name="adj2"/>
            </a:avLst>
          </a:prstGeom>
          <a:noFill/>
          <a:ln cap="flat" cmpd="sng" w="38100">
            <a:solidFill>
              <a:schemeClr val="accent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59" name="Shape 159"/>
        <p:cNvGrpSpPr/>
        <p:nvPr/>
      </p:nvGrpSpPr>
      <p:grpSpPr>
        <a:xfrm>
          <a:off x="0" y="0"/>
          <a:ext cx="0" cy="0"/>
          <a:chOff x="0" y="0"/>
          <a:chExt cx="0" cy="0"/>
        </a:xfrm>
      </p:grpSpPr>
      <p:sp>
        <p:nvSpPr>
          <p:cNvPr id="160" name="Google Shape;160;p26"/>
          <p:cNvSpPr txBox="1"/>
          <p:nvPr>
            <p:ph idx="1" type="body"/>
          </p:nvPr>
        </p:nvSpPr>
        <p:spPr>
          <a:xfrm>
            <a:off x="260225" y="1329550"/>
            <a:ext cx="2646600" cy="20769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 sz="3100"/>
              <a:t>Penn and Philadelphia Communities</a:t>
            </a:r>
            <a:endParaRPr sz="3100"/>
          </a:p>
        </p:txBody>
      </p:sp>
      <p:sp>
        <p:nvSpPr>
          <p:cNvPr id="161" name="Google Shape;161;p26"/>
          <p:cNvSpPr txBox="1"/>
          <p:nvPr/>
        </p:nvSpPr>
        <p:spPr>
          <a:xfrm>
            <a:off x="2906825" y="1757400"/>
            <a:ext cx="5782800" cy="2190300"/>
          </a:xfrm>
          <a:prstGeom prst="rect">
            <a:avLst/>
          </a:prstGeom>
          <a:noFill/>
          <a:ln>
            <a:noFill/>
          </a:ln>
        </p:spPr>
        <p:txBody>
          <a:bodyPr anchorCtr="0" anchor="t" bIns="91425" lIns="91425" spcFirstLastPara="1" rIns="91425" wrap="square" tIns="91425">
            <a:noAutofit/>
          </a:bodyPr>
          <a:lstStyle/>
          <a:p>
            <a:pPr indent="-381000" lvl="1" marL="914400" rtl="0" algn="l">
              <a:lnSpc>
                <a:spcPct val="115000"/>
              </a:lnSpc>
              <a:spcBef>
                <a:spcPts val="0"/>
              </a:spcBef>
              <a:spcAft>
                <a:spcPts val="0"/>
              </a:spcAft>
              <a:buClr>
                <a:srgbClr val="434343"/>
              </a:buClr>
              <a:buSzPts val="2400"/>
              <a:buFont typeface="EB Garamond"/>
              <a:buChar char="○"/>
            </a:pPr>
            <a:r>
              <a:rPr lang="en" sz="2000">
                <a:latin typeface="EB Garamond"/>
                <a:ea typeface="EB Garamond"/>
                <a:cs typeface="EB Garamond"/>
                <a:sym typeface="EB Garamond"/>
              </a:rPr>
              <a:t>Penn Disorientation Guide</a:t>
            </a:r>
            <a:br>
              <a:rPr lang="en" sz="2000">
                <a:latin typeface="EB Garamond"/>
                <a:ea typeface="EB Garamond"/>
                <a:cs typeface="EB Garamond"/>
                <a:sym typeface="EB Garamond"/>
              </a:rPr>
            </a:br>
            <a:endParaRPr sz="2000">
              <a:latin typeface="EB Garamond"/>
              <a:ea typeface="EB Garamond"/>
              <a:cs typeface="EB Garamond"/>
              <a:sym typeface="EB Garamond"/>
            </a:endParaRPr>
          </a:p>
          <a:p>
            <a:pPr indent="-381000" lvl="1" marL="914400" rtl="0" algn="l">
              <a:lnSpc>
                <a:spcPct val="115000"/>
              </a:lnSpc>
              <a:spcBef>
                <a:spcPts val="0"/>
              </a:spcBef>
              <a:spcAft>
                <a:spcPts val="0"/>
              </a:spcAft>
              <a:buClr>
                <a:srgbClr val="434343"/>
              </a:buClr>
              <a:buSzPts val="2400"/>
              <a:buFont typeface="EB Garamond"/>
              <a:buChar char="○"/>
            </a:pPr>
            <a:r>
              <a:rPr lang="en" sz="2000">
                <a:latin typeface="EB Garamond"/>
                <a:ea typeface="EB Garamond"/>
                <a:cs typeface="EB Garamond"/>
                <a:sym typeface="EB Garamond"/>
              </a:rPr>
              <a:t>ABC Penn and Community Partnerships Working Group</a:t>
            </a:r>
            <a:endParaRPr sz="2000">
              <a:latin typeface="EB Garamond"/>
              <a:ea typeface="EB Garamond"/>
              <a:cs typeface="EB Garamond"/>
              <a:sym typeface="EB Garamond"/>
            </a:endParaRPr>
          </a:p>
        </p:txBody>
      </p:sp>
      <p:sp>
        <p:nvSpPr>
          <p:cNvPr id="162" name="Google Shape;162;p26">
            <a:hlinkClick action="ppaction://hlinksldjump" r:id="rId3"/>
          </p:cNvPr>
          <p:cNvSpPr/>
          <p:nvPr/>
        </p:nvSpPr>
        <p:spPr>
          <a:xfrm>
            <a:off x="311700" y="4329200"/>
            <a:ext cx="628800" cy="494700"/>
          </a:xfrm>
          <a:prstGeom prst="leftArrow">
            <a:avLst>
              <a:gd fmla="val 29148" name="adj1"/>
              <a:gd fmla="val 50000" name="adj2"/>
            </a:avLst>
          </a:prstGeom>
          <a:noFill/>
          <a:ln cap="flat" cmpd="sng" w="38100">
            <a:solidFill>
              <a:schemeClr val="accent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66" name="Shape 166"/>
        <p:cNvGrpSpPr/>
        <p:nvPr/>
      </p:nvGrpSpPr>
      <p:grpSpPr>
        <a:xfrm>
          <a:off x="0" y="0"/>
          <a:ext cx="0" cy="0"/>
          <a:chOff x="0" y="0"/>
          <a:chExt cx="0" cy="0"/>
        </a:xfrm>
      </p:grpSpPr>
      <p:sp>
        <p:nvSpPr>
          <p:cNvPr id="167" name="Google Shape;167;p27"/>
          <p:cNvSpPr txBox="1"/>
          <p:nvPr>
            <p:ph idx="1" type="body"/>
          </p:nvPr>
        </p:nvSpPr>
        <p:spPr>
          <a:xfrm>
            <a:off x="260225" y="1329550"/>
            <a:ext cx="2646600" cy="20769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 sz="3100"/>
              <a:t>Penn and Slavery</a:t>
            </a:r>
            <a:endParaRPr sz="3100"/>
          </a:p>
        </p:txBody>
      </p:sp>
      <p:sp>
        <p:nvSpPr>
          <p:cNvPr id="168" name="Google Shape;168;p27"/>
          <p:cNvSpPr txBox="1"/>
          <p:nvPr/>
        </p:nvSpPr>
        <p:spPr>
          <a:xfrm>
            <a:off x="2906825" y="1757400"/>
            <a:ext cx="5782800" cy="2190300"/>
          </a:xfrm>
          <a:prstGeom prst="rect">
            <a:avLst/>
          </a:prstGeom>
          <a:noFill/>
          <a:ln>
            <a:noFill/>
          </a:ln>
        </p:spPr>
        <p:txBody>
          <a:bodyPr anchorCtr="0" anchor="t" bIns="91425" lIns="91425" spcFirstLastPara="1" rIns="91425" wrap="square" tIns="91425">
            <a:noAutofit/>
          </a:bodyPr>
          <a:lstStyle/>
          <a:p>
            <a:pPr indent="-381000" lvl="1" marL="914400" rtl="0" algn="l">
              <a:lnSpc>
                <a:spcPct val="115000"/>
              </a:lnSpc>
              <a:spcBef>
                <a:spcPts val="0"/>
              </a:spcBef>
              <a:spcAft>
                <a:spcPts val="0"/>
              </a:spcAft>
              <a:buClr>
                <a:srgbClr val="434343"/>
              </a:buClr>
              <a:buSzPts val="2400"/>
              <a:buFont typeface="EB Garamond"/>
              <a:buChar char="○"/>
            </a:pPr>
            <a:r>
              <a:rPr lang="en" sz="2000" u="sng">
                <a:solidFill>
                  <a:schemeClr val="hlink"/>
                </a:solidFill>
                <a:latin typeface="EB Garamond"/>
                <a:ea typeface="EB Garamond"/>
                <a:cs typeface="EB Garamond"/>
                <a:sym typeface="EB Garamond"/>
                <a:hlinkClick action="ppaction://hlinksldjump" r:id="rId3"/>
              </a:rPr>
              <a:t>We Challenged Penn to Reexamine Its History of Slavery—And Our Project Isn't Over.</a:t>
            </a:r>
            <a:br>
              <a:rPr lang="en" sz="2000" u="sng">
                <a:solidFill>
                  <a:schemeClr val="hlink"/>
                </a:solidFill>
                <a:latin typeface="EB Garamond"/>
                <a:ea typeface="EB Garamond"/>
                <a:cs typeface="EB Garamond"/>
                <a:sym typeface="EB Garamond"/>
                <a:hlinkClick action="ppaction://hlinksldjump" r:id="rId4"/>
              </a:rPr>
            </a:br>
            <a:endParaRPr sz="2000">
              <a:latin typeface="EB Garamond"/>
              <a:ea typeface="EB Garamond"/>
              <a:cs typeface="EB Garamond"/>
              <a:sym typeface="EB Garamond"/>
            </a:endParaRPr>
          </a:p>
          <a:p>
            <a:pPr indent="-381000" lvl="1" marL="914400" rtl="0" algn="l">
              <a:lnSpc>
                <a:spcPct val="115000"/>
              </a:lnSpc>
              <a:spcBef>
                <a:spcPts val="0"/>
              </a:spcBef>
              <a:spcAft>
                <a:spcPts val="0"/>
              </a:spcAft>
              <a:buClr>
                <a:srgbClr val="434343"/>
              </a:buClr>
              <a:buSzPts val="2400"/>
              <a:buFont typeface="EB Garamond"/>
              <a:buChar char="○"/>
            </a:pPr>
            <a:r>
              <a:rPr lang="en" sz="2000" u="sng">
                <a:solidFill>
                  <a:schemeClr val="hlink"/>
                </a:solidFill>
                <a:latin typeface="EB Garamond"/>
                <a:ea typeface="EB Garamond"/>
                <a:cs typeface="EB Garamond"/>
                <a:sym typeface="EB Garamond"/>
                <a:hlinkClick action="ppaction://hlinksldjump" r:id="rId5"/>
              </a:rPr>
              <a:t>As reparations debate continues, the University of Pennsylvania has a role to play</a:t>
            </a:r>
            <a:endParaRPr sz="2000">
              <a:latin typeface="EB Garamond"/>
              <a:ea typeface="EB Garamond"/>
              <a:cs typeface="EB Garamond"/>
              <a:sym typeface="EB Garamond"/>
            </a:endParaRPr>
          </a:p>
        </p:txBody>
      </p:sp>
      <p:sp>
        <p:nvSpPr>
          <p:cNvPr id="169" name="Google Shape;169;p27">
            <a:hlinkClick action="ppaction://hlinksldjump" r:id="rId6"/>
          </p:cNvPr>
          <p:cNvSpPr/>
          <p:nvPr/>
        </p:nvSpPr>
        <p:spPr>
          <a:xfrm>
            <a:off x="311700" y="4329200"/>
            <a:ext cx="628800" cy="494700"/>
          </a:xfrm>
          <a:prstGeom prst="leftArrow">
            <a:avLst>
              <a:gd fmla="val 29148" name="adj1"/>
              <a:gd fmla="val 50000" name="adj2"/>
            </a:avLst>
          </a:prstGeom>
          <a:noFill/>
          <a:ln cap="flat" cmpd="sng" w="38100">
            <a:solidFill>
              <a:schemeClr val="accent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73" name="Shape 173"/>
        <p:cNvGrpSpPr/>
        <p:nvPr/>
      </p:nvGrpSpPr>
      <p:grpSpPr>
        <a:xfrm>
          <a:off x="0" y="0"/>
          <a:ext cx="0" cy="0"/>
          <a:chOff x="0" y="0"/>
          <a:chExt cx="0" cy="0"/>
        </a:xfrm>
      </p:grpSpPr>
      <p:sp>
        <p:nvSpPr>
          <p:cNvPr id="174" name="Google Shape;174;p28"/>
          <p:cNvSpPr txBox="1"/>
          <p:nvPr/>
        </p:nvSpPr>
        <p:spPr>
          <a:xfrm>
            <a:off x="524425" y="300850"/>
            <a:ext cx="8017500" cy="5979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2500">
                <a:solidFill>
                  <a:schemeClr val="accent1"/>
                </a:solidFill>
                <a:latin typeface="PT Sans Narrow"/>
                <a:ea typeface="PT Sans Narrow"/>
                <a:cs typeface="PT Sans Narrow"/>
                <a:sym typeface="PT Sans Narrow"/>
              </a:rPr>
              <a:t>Vanjessica Gladney. Feb. 28 2018. “We Challenged Penn to Reexamine Its History of Slavery—And Our Project Isn't Over.”</a:t>
            </a:r>
            <a:endParaRPr sz="2500">
              <a:solidFill>
                <a:schemeClr val="accent1"/>
              </a:solidFill>
              <a:latin typeface="PT Sans Narrow"/>
              <a:ea typeface="PT Sans Narrow"/>
              <a:cs typeface="PT Sans Narrow"/>
              <a:sym typeface="PT Sans Narrow"/>
            </a:endParaRPr>
          </a:p>
          <a:p>
            <a:pPr indent="0" lvl="0" marL="0" rtl="0" algn="l">
              <a:spcBef>
                <a:spcPts val="0"/>
              </a:spcBef>
              <a:spcAft>
                <a:spcPts val="0"/>
              </a:spcAft>
              <a:buNone/>
            </a:pPr>
            <a:r>
              <a:t/>
            </a:r>
            <a:endParaRPr sz="2500">
              <a:solidFill>
                <a:schemeClr val="accent1"/>
              </a:solidFill>
              <a:latin typeface="PT Sans Narrow"/>
              <a:ea typeface="PT Sans Narrow"/>
              <a:cs typeface="PT Sans Narrow"/>
              <a:sym typeface="PT Sans Narrow"/>
            </a:endParaRPr>
          </a:p>
        </p:txBody>
      </p:sp>
      <p:sp>
        <p:nvSpPr>
          <p:cNvPr id="175" name="Google Shape;175;p28">
            <a:hlinkClick action="ppaction://hlinksldjump" r:id="rId3"/>
          </p:cNvPr>
          <p:cNvSpPr/>
          <p:nvPr/>
        </p:nvSpPr>
        <p:spPr>
          <a:xfrm>
            <a:off x="311700" y="4329200"/>
            <a:ext cx="628800" cy="494700"/>
          </a:xfrm>
          <a:prstGeom prst="leftArrow">
            <a:avLst>
              <a:gd fmla="val 29148" name="adj1"/>
              <a:gd fmla="val 50000" name="adj2"/>
            </a:avLst>
          </a:prstGeom>
          <a:noFill/>
          <a:ln cap="flat" cmpd="sng" w="38100">
            <a:solidFill>
              <a:schemeClr val="accent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6" name="Google Shape;176;p28"/>
          <p:cNvSpPr txBox="1"/>
          <p:nvPr>
            <p:ph type="title"/>
          </p:nvPr>
        </p:nvSpPr>
        <p:spPr>
          <a:xfrm>
            <a:off x="475525" y="1513925"/>
            <a:ext cx="8434500" cy="35049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0" lang="en" sz="1700">
                <a:solidFill>
                  <a:schemeClr val="dk2"/>
                </a:solidFill>
                <a:latin typeface="EB Garamond"/>
                <a:ea typeface="EB Garamond"/>
                <a:cs typeface="EB Garamond"/>
                <a:sym typeface="EB Garamond"/>
              </a:rPr>
              <a:t>“The early trustees of the University of Pennsylvania helped design symbols of American freedom while keeping other men in bondage.”</a:t>
            </a:r>
            <a:endParaRPr b="0" sz="1700">
              <a:solidFill>
                <a:schemeClr val="dk2"/>
              </a:solidFill>
              <a:latin typeface="EB Garamond"/>
              <a:ea typeface="EB Garamond"/>
              <a:cs typeface="EB Garamond"/>
              <a:sym typeface="EB Garamond"/>
            </a:endParaRPr>
          </a:p>
          <a:p>
            <a:pPr indent="0" lvl="0" marL="0" rtl="0" algn="l">
              <a:spcBef>
                <a:spcPts val="0"/>
              </a:spcBef>
              <a:spcAft>
                <a:spcPts val="0"/>
              </a:spcAft>
              <a:buNone/>
            </a:pPr>
            <a:r>
              <a:t/>
            </a:r>
            <a:endParaRPr b="0" sz="1700">
              <a:solidFill>
                <a:schemeClr val="dk2"/>
              </a:solidFill>
              <a:latin typeface="EB Garamond"/>
              <a:ea typeface="EB Garamond"/>
              <a:cs typeface="EB Garamond"/>
              <a:sym typeface="EB Garamond"/>
            </a:endParaRPr>
          </a:p>
          <a:p>
            <a:pPr indent="0" lvl="0" marL="0" rtl="0" algn="l">
              <a:spcBef>
                <a:spcPts val="0"/>
              </a:spcBef>
              <a:spcAft>
                <a:spcPts val="0"/>
              </a:spcAft>
              <a:buNone/>
            </a:pPr>
            <a:r>
              <a:rPr b="0" lang="en" sz="1700">
                <a:solidFill>
                  <a:schemeClr val="dk2"/>
                </a:solidFill>
                <a:latin typeface="EB Garamond"/>
                <a:ea typeface="EB Garamond"/>
                <a:cs typeface="EB Garamond"/>
                <a:sym typeface="EB Garamond"/>
              </a:rPr>
              <a:t>“This research is not supposed to start a competition to see which institution has the fewest ties to the American slave trade. This is not an attack on Penn’s reputation. This is a search for the truth. The desire for reassurance that one institution’s history is less problematic than another speaks to a reluctance to engage in a genuine discussion about slavery.”</a:t>
            </a:r>
            <a:endParaRPr b="0" sz="1700">
              <a:solidFill>
                <a:schemeClr val="dk2"/>
              </a:solidFill>
              <a:latin typeface="EB Garamond"/>
              <a:ea typeface="EB Garamond"/>
              <a:cs typeface="EB Garamond"/>
              <a:sym typeface="EB Garamond"/>
            </a:endParaRPr>
          </a:p>
          <a:p>
            <a:pPr indent="0" lvl="0" marL="0" rtl="0" algn="l">
              <a:spcBef>
                <a:spcPts val="0"/>
              </a:spcBef>
              <a:spcAft>
                <a:spcPts val="0"/>
              </a:spcAft>
              <a:buNone/>
            </a:pPr>
            <a:r>
              <a:t/>
            </a:r>
            <a:endParaRPr b="0" sz="1700">
              <a:solidFill>
                <a:schemeClr val="dk2"/>
              </a:solidFill>
              <a:latin typeface="EB Garamond"/>
              <a:ea typeface="EB Garamond"/>
              <a:cs typeface="EB Garamond"/>
              <a:sym typeface="EB Garamond"/>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80" name="Shape 180"/>
        <p:cNvGrpSpPr/>
        <p:nvPr/>
      </p:nvGrpSpPr>
      <p:grpSpPr>
        <a:xfrm>
          <a:off x="0" y="0"/>
          <a:ext cx="0" cy="0"/>
          <a:chOff x="0" y="0"/>
          <a:chExt cx="0" cy="0"/>
        </a:xfrm>
      </p:grpSpPr>
      <p:sp>
        <p:nvSpPr>
          <p:cNvPr id="181" name="Google Shape;181;p29"/>
          <p:cNvSpPr txBox="1"/>
          <p:nvPr/>
        </p:nvSpPr>
        <p:spPr>
          <a:xfrm>
            <a:off x="524425" y="300850"/>
            <a:ext cx="8017500" cy="5979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2500">
                <a:solidFill>
                  <a:schemeClr val="accent1"/>
                </a:solidFill>
                <a:latin typeface="PT Sans Narrow"/>
                <a:ea typeface="PT Sans Narrow"/>
                <a:cs typeface="PT Sans Narrow"/>
                <a:sym typeface="PT Sans Narrow"/>
              </a:rPr>
              <a:t>Abul-Aliy Muhammad. July 21 2019. “As reparations debate continues, the University of Pennsylvania has a role to play.”</a:t>
            </a:r>
            <a:endParaRPr sz="2500">
              <a:solidFill>
                <a:schemeClr val="accent1"/>
              </a:solidFill>
              <a:latin typeface="Economica"/>
              <a:ea typeface="Economica"/>
              <a:cs typeface="Economica"/>
              <a:sym typeface="Economica"/>
            </a:endParaRPr>
          </a:p>
        </p:txBody>
      </p:sp>
      <p:sp>
        <p:nvSpPr>
          <p:cNvPr id="182" name="Google Shape;182;p29">
            <a:hlinkClick action="ppaction://hlinksldjump" r:id="rId3"/>
          </p:cNvPr>
          <p:cNvSpPr/>
          <p:nvPr/>
        </p:nvSpPr>
        <p:spPr>
          <a:xfrm>
            <a:off x="175825" y="4543425"/>
            <a:ext cx="628800" cy="494700"/>
          </a:xfrm>
          <a:prstGeom prst="leftArrow">
            <a:avLst>
              <a:gd fmla="val 29148" name="adj1"/>
              <a:gd fmla="val 50000" name="adj2"/>
            </a:avLst>
          </a:prstGeom>
          <a:noFill/>
          <a:ln cap="flat" cmpd="sng" w="38100">
            <a:solidFill>
              <a:schemeClr val="accent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3" name="Google Shape;183;p29"/>
          <p:cNvSpPr txBox="1"/>
          <p:nvPr>
            <p:ph type="title"/>
          </p:nvPr>
        </p:nvSpPr>
        <p:spPr>
          <a:xfrm>
            <a:off x="524425" y="1271325"/>
            <a:ext cx="8434500" cy="3766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0" lang="en" sz="1700">
                <a:solidFill>
                  <a:schemeClr val="dk2"/>
                </a:solidFill>
                <a:latin typeface="EB Garamond"/>
                <a:ea typeface="EB Garamond"/>
                <a:cs typeface="EB Garamond"/>
                <a:sym typeface="EB Garamond"/>
              </a:rPr>
              <a:t>“In response to the Penn &amp; Slavery Project’s work, the university reversed its stance asserting it had no historical ties to slavery and announced it would form a working group to explore the issue further. Still, it is disturbing that bodily remains of enslaved people are warehoused at a school, to highlight the discredited science of a former professor in the name of historical preservation. I was appalled when learning about this during both a symposium on the Penn &amp; Slavery Project and the spring final presentations of student researchers in April. I launched a change.org petition demanding the university return the remains to descendants — if possible — or inter them immediately.” </a:t>
            </a:r>
            <a:endParaRPr b="0" sz="1700">
              <a:solidFill>
                <a:schemeClr val="dk2"/>
              </a:solidFill>
              <a:latin typeface="EB Garamond"/>
              <a:ea typeface="EB Garamond"/>
              <a:cs typeface="EB Garamond"/>
              <a:sym typeface="EB Garamond"/>
            </a:endParaRPr>
          </a:p>
          <a:p>
            <a:pPr indent="0" lvl="0" marL="0" rtl="0" algn="l">
              <a:spcBef>
                <a:spcPts val="0"/>
              </a:spcBef>
              <a:spcAft>
                <a:spcPts val="0"/>
              </a:spcAft>
              <a:buNone/>
            </a:pPr>
            <a:r>
              <a:t/>
            </a:r>
            <a:endParaRPr b="0" sz="1700">
              <a:solidFill>
                <a:schemeClr val="dk2"/>
              </a:solidFill>
              <a:latin typeface="EB Garamond"/>
              <a:ea typeface="EB Garamond"/>
              <a:cs typeface="EB Garamond"/>
              <a:sym typeface="EB Garamond"/>
            </a:endParaRPr>
          </a:p>
          <a:p>
            <a:pPr indent="0" lvl="0" marL="0" rtl="0" algn="l">
              <a:spcBef>
                <a:spcPts val="0"/>
              </a:spcBef>
              <a:spcAft>
                <a:spcPts val="0"/>
              </a:spcAft>
              <a:buNone/>
            </a:pPr>
            <a:r>
              <a:rPr b="0" lang="en" sz="1700">
                <a:solidFill>
                  <a:schemeClr val="dk2"/>
                </a:solidFill>
                <a:latin typeface="EB Garamond"/>
                <a:ea typeface="EB Garamond"/>
                <a:cs typeface="EB Garamond"/>
                <a:sym typeface="EB Garamond"/>
              </a:rPr>
              <a:t>“Black people deserve reparations from institutions that benefited from the violence of the enslavement we experienced for generations. Penn is among the guilty. It also arguably continues to harm local black communities in West Philadelphia by driving residential displacement through university expansion. At the very least Penn can disavow Morton, and bury our ancestors.”</a:t>
            </a:r>
            <a:endParaRPr b="0" sz="1700">
              <a:solidFill>
                <a:schemeClr val="dk2"/>
              </a:solidFill>
              <a:latin typeface="EB Garamond"/>
              <a:ea typeface="EB Garamond"/>
              <a:cs typeface="EB Garamond"/>
              <a:sym typeface="EB Garamond"/>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87" name="Shape 187"/>
        <p:cNvGrpSpPr/>
        <p:nvPr/>
      </p:nvGrpSpPr>
      <p:grpSpPr>
        <a:xfrm>
          <a:off x="0" y="0"/>
          <a:ext cx="0" cy="0"/>
          <a:chOff x="0" y="0"/>
          <a:chExt cx="0" cy="0"/>
        </a:xfrm>
      </p:grpSpPr>
      <p:sp>
        <p:nvSpPr>
          <p:cNvPr id="188" name="Google Shape;188;p30">
            <a:hlinkClick action="ppaction://hlinksldjump" r:id="rId3"/>
          </p:cNvPr>
          <p:cNvSpPr txBox="1"/>
          <p:nvPr/>
        </p:nvSpPr>
        <p:spPr>
          <a:xfrm>
            <a:off x="311700" y="1494525"/>
            <a:ext cx="2852100" cy="15819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 sz="3100">
                <a:solidFill>
                  <a:srgbClr val="695D46"/>
                </a:solidFill>
                <a:latin typeface="PT Sans Narrow"/>
                <a:ea typeface="PT Sans Narrow"/>
                <a:cs typeface="PT Sans Narrow"/>
                <a:sym typeface="PT Sans Narrow"/>
              </a:rPr>
              <a:t>Modeling Community and Public Engagement</a:t>
            </a:r>
            <a:endParaRPr sz="3100">
              <a:solidFill>
                <a:srgbClr val="695D46"/>
              </a:solidFill>
              <a:latin typeface="PT Sans Narrow"/>
              <a:ea typeface="PT Sans Narrow"/>
              <a:cs typeface="PT Sans Narrow"/>
              <a:sym typeface="PT Sans Narrow"/>
            </a:endParaRPr>
          </a:p>
        </p:txBody>
      </p:sp>
      <p:sp>
        <p:nvSpPr>
          <p:cNvPr id="189" name="Google Shape;189;p30"/>
          <p:cNvSpPr txBox="1"/>
          <p:nvPr/>
        </p:nvSpPr>
        <p:spPr>
          <a:xfrm>
            <a:off x="2875875" y="854025"/>
            <a:ext cx="5937000" cy="3969900"/>
          </a:xfrm>
          <a:prstGeom prst="rect">
            <a:avLst/>
          </a:prstGeom>
          <a:noFill/>
          <a:ln>
            <a:noFill/>
          </a:ln>
        </p:spPr>
        <p:txBody>
          <a:bodyPr anchorCtr="0" anchor="t" bIns="91425" lIns="91425" spcFirstLastPara="1" rIns="91425" wrap="square" tIns="91425">
            <a:noAutofit/>
          </a:bodyPr>
          <a:lstStyle/>
          <a:p>
            <a:pPr indent="-381000" lvl="1" marL="914400" rtl="0" algn="l">
              <a:lnSpc>
                <a:spcPct val="115000"/>
              </a:lnSpc>
              <a:spcBef>
                <a:spcPts val="0"/>
              </a:spcBef>
              <a:spcAft>
                <a:spcPts val="0"/>
              </a:spcAft>
              <a:buClr>
                <a:srgbClr val="434343"/>
              </a:buClr>
              <a:buSzPts val="2400"/>
              <a:buFont typeface="EB Garamond"/>
              <a:buChar char="○"/>
            </a:pPr>
            <a:r>
              <a:rPr lang="en" sz="2000" u="sng">
                <a:solidFill>
                  <a:schemeClr val="hlink"/>
                </a:solidFill>
                <a:latin typeface="EB Garamond"/>
                <a:ea typeface="EB Garamond"/>
                <a:cs typeface="EB Garamond"/>
                <a:sym typeface="EB Garamond"/>
                <a:hlinkClick action="ppaction://hlinksldjump" r:id="rId4"/>
              </a:rPr>
              <a:t>Bronx Community Research Review Board </a:t>
            </a:r>
            <a:endParaRPr sz="2000" u="sng">
              <a:solidFill>
                <a:schemeClr val="hlink"/>
              </a:solidFill>
              <a:latin typeface="EB Garamond"/>
              <a:ea typeface="EB Garamond"/>
              <a:cs typeface="EB Garamond"/>
              <a:sym typeface="EB Garamond"/>
              <a:hlinkClick action="ppaction://hlinksldjump" r:id="rId5"/>
            </a:endParaRPr>
          </a:p>
          <a:p>
            <a:pPr indent="-381000" lvl="1" marL="914400" rtl="0" algn="l">
              <a:lnSpc>
                <a:spcPct val="115000"/>
              </a:lnSpc>
              <a:spcBef>
                <a:spcPts val="1000"/>
              </a:spcBef>
              <a:spcAft>
                <a:spcPts val="0"/>
              </a:spcAft>
              <a:buClr>
                <a:srgbClr val="434343"/>
              </a:buClr>
              <a:buSzPts val="2400"/>
              <a:buFont typeface="EB Garamond"/>
              <a:buChar char="○"/>
            </a:pPr>
            <a:r>
              <a:rPr lang="en" sz="2000" u="sng">
                <a:solidFill>
                  <a:schemeClr val="hlink"/>
                </a:solidFill>
                <a:latin typeface="EB Garamond"/>
                <a:ea typeface="EB Garamond"/>
                <a:cs typeface="EB Garamond"/>
                <a:sym typeface="EB Garamond"/>
                <a:hlinkClick action="ppaction://hlinksldjump" r:id="rId6"/>
              </a:rPr>
              <a:t>Soundwalk of Northside Histories of Home: A Walk With Northside Neighbors</a:t>
            </a:r>
            <a:endParaRPr/>
          </a:p>
          <a:p>
            <a:pPr indent="-381000" lvl="1" marL="914400" rtl="0" algn="l">
              <a:lnSpc>
                <a:spcPct val="115000"/>
              </a:lnSpc>
              <a:spcBef>
                <a:spcPts val="1000"/>
              </a:spcBef>
              <a:spcAft>
                <a:spcPts val="0"/>
              </a:spcAft>
              <a:buClr>
                <a:srgbClr val="434343"/>
              </a:buClr>
              <a:buSzPts val="2400"/>
              <a:buFont typeface="EB Garamond"/>
              <a:buChar char="○"/>
            </a:pPr>
            <a:r>
              <a:rPr lang="en" sz="2000" u="sng">
                <a:solidFill>
                  <a:schemeClr val="hlink"/>
                </a:solidFill>
                <a:latin typeface="EB Garamond"/>
                <a:ea typeface="EB Garamond"/>
                <a:cs typeface="EB Garamond"/>
                <a:sym typeface="EB Garamond"/>
                <a:hlinkClick action="ppaction://hlinksldjump" r:id="rId7"/>
              </a:rPr>
              <a:t>Morris Justice Project</a:t>
            </a:r>
            <a:endParaRPr sz="2000">
              <a:latin typeface="EB Garamond"/>
              <a:ea typeface="EB Garamond"/>
              <a:cs typeface="EB Garamond"/>
              <a:sym typeface="EB Garamond"/>
            </a:endParaRPr>
          </a:p>
          <a:p>
            <a:pPr indent="-381000" lvl="1" marL="914400" rtl="0" algn="l">
              <a:lnSpc>
                <a:spcPct val="115000"/>
              </a:lnSpc>
              <a:spcBef>
                <a:spcPts val="1000"/>
              </a:spcBef>
              <a:spcAft>
                <a:spcPts val="0"/>
              </a:spcAft>
              <a:buClr>
                <a:srgbClr val="434343"/>
              </a:buClr>
              <a:buSzPts val="2400"/>
              <a:buFont typeface="EB Garamond"/>
              <a:buChar char="○"/>
            </a:pPr>
            <a:r>
              <a:rPr lang="en" sz="2000" u="sng">
                <a:solidFill>
                  <a:schemeClr val="hlink"/>
                </a:solidFill>
                <a:latin typeface="EB Garamond"/>
                <a:ea typeface="EB Garamond"/>
                <a:cs typeface="EB Garamond"/>
                <a:sym typeface="EB Garamond"/>
                <a:hlinkClick action="ppaction://hlinksldjump" r:id="rId8"/>
              </a:rPr>
              <a:t>This Ain’t a Eulogy: A Ritual for Re-Membering </a:t>
            </a:r>
            <a:endParaRPr sz="2000">
              <a:latin typeface="EB Garamond"/>
              <a:ea typeface="EB Garamond"/>
              <a:cs typeface="EB Garamond"/>
              <a:sym typeface="EB Garamond"/>
            </a:endParaRPr>
          </a:p>
          <a:p>
            <a:pPr indent="-381000" lvl="1" marL="914400" rtl="0" algn="l">
              <a:lnSpc>
                <a:spcPct val="115000"/>
              </a:lnSpc>
              <a:spcBef>
                <a:spcPts val="1000"/>
              </a:spcBef>
              <a:spcAft>
                <a:spcPts val="0"/>
              </a:spcAft>
              <a:buClr>
                <a:srgbClr val="434343"/>
              </a:buClr>
              <a:buSzPts val="2400"/>
              <a:buFont typeface="EB Garamond"/>
              <a:buChar char="○"/>
            </a:pPr>
            <a:r>
              <a:rPr lang="en" sz="2000" u="sng">
                <a:solidFill>
                  <a:schemeClr val="hlink"/>
                </a:solidFill>
                <a:latin typeface="EB Garamond"/>
                <a:ea typeface="EB Garamond"/>
                <a:cs typeface="EB Garamond"/>
                <a:sym typeface="EB Garamond"/>
                <a:hlinkClick action="ppaction://hlinksldjump" r:id="rId9"/>
              </a:rPr>
              <a:t>Community Futures Lab</a:t>
            </a:r>
            <a:endParaRPr sz="2000">
              <a:latin typeface="EB Garamond"/>
              <a:ea typeface="EB Garamond"/>
              <a:cs typeface="EB Garamond"/>
              <a:sym typeface="EB Garamond"/>
            </a:endParaRPr>
          </a:p>
          <a:p>
            <a:pPr indent="-381000" lvl="1" marL="914400" rtl="0" algn="l">
              <a:lnSpc>
                <a:spcPct val="115000"/>
              </a:lnSpc>
              <a:spcBef>
                <a:spcPts val="1000"/>
              </a:spcBef>
              <a:spcAft>
                <a:spcPts val="1000"/>
              </a:spcAft>
              <a:buClr>
                <a:srgbClr val="434343"/>
              </a:buClr>
              <a:buSzPts val="2400"/>
              <a:buFont typeface="EB Garamond"/>
              <a:buChar char="○"/>
            </a:pPr>
            <a:r>
              <a:rPr lang="en" sz="2000" u="sng">
                <a:solidFill>
                  <a:schemeClr val="hlink"/>
                </a:solidFill>
                <a:latin typeface="EB Garamond"/>
                <a:ea typeface="EB Garamond"/>
                <a:cs typeface="EB Garamond"/>
                <a:sym typeface="EB Garamond"/>
                <a:hlinkClick action="ppaction://hlinksldjump" r:id="rId10"/>
              </a:rPr>
              <a:t>Torn Apart/Separados Mapping Project</a:t>
            </a:r>
            <a:endParaRPr sz="2000">
              <a:latin typeface="EB Garamond"/>
              <a:ea typeface="EB Garamond"/>
              <a:cs typeface="EB Garamond"/>
              <a:sym typeface="EB Garamond"/>
            </a:endParaRPr>
          </a:p>
        </p:txBody>
      </p:sp>
      <p:sp>
        <p:nvSpPr>
          <p:cNvPr id="190" name="Google Shape;190;p30">
            <a:hlinkClick action="ppaction://hlinksldjump" r:id="rId11"/>
          </p:cNvPr>
          <p:cNvSpPr/>
          <p:nvPr/>
        </p:nvSpPr>
        <p:spPr>
          <a:xfrm>
            <a:off x="311700" y="4329200"/>
            <a:ext cx="628800" cy="494700"/>
          </a:xfrm>
          <a:prstGeom prst="leftArrow">
            <a:avLst>
              <a:gd fmla="val 29148" name="adj1"/>
              <a:gd fmla="val 50000" name="adj2"/>
            </a:avLst>
          </a:prstGeom>
          <a:noFill/>
          <a:ln cap="flat" cmpd="sng" w="38100">
            <a:solidFill>
              <a:schemeClr val="accent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94" name="Shape 194"/>
        <p:cNvGrpSpPr/>
        <p:nvPr/>
      </p:nvGrpSpPr>
      <p:grpSpPr>
        <a:xfrm>
          <a:off x="0" y="0"/>
          <a:ext cx="0" cy="0"/>
          <a:chOff x="0" y="0"/>
          <a:chExt cx="0" cy="0"/>
        </a:xfrm>
      </p:grpSpPr>
      <p:sp>
        <p:nvSpPr>
          <p:cNvPr id="195" name="Google Shape;195;p31"/>
          <p:cNvSpPr txBox="1"/>
          <p:nvPr>
            <p:ph type="title"/>
          </p:nvPr>
        </p:nvSpPr>
        <p:spPr>
          <a:xfrm>
            <a:off x="352950" y="728525"/>
            <a:ext cx="8520600" cy="13110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0" lang="en" sz="1700">
                <a:solidFill>
                  <a:schemeClr val="dk2"/>
                </a:solidFill>
                <a:latin typeface="EB Garamond"/>
                <a:ea typeface="EB Garamond"/>
                <a:cs typeface="EB Garamond"/>
                <a:sym typeface="EB Garamond"/>
              </a:rPr>
              <a:t>“In order to protect the disadvantaged and vulnerable populations in the Bronx from academic research abuse, such as lying about the potential dangers of studies or violating their human rights, a group of passionate community members established The Bronx Community Research Review Board (BxCRRB). We are advocates for the Bronx, working to create a better life for everyone in our community.”</a:t>
            </a:r>
            <a:endParaRPr b="0" sz="1700">
              <a:solidFill>
                <a:schemeClr val="dk2"/>
              </a:solidFill>
              <a:latin typeface="EB Garamond"/>
              <a:ea typeface="EB Garamond"/>
              <a:cs typeface="EB Garamond"/>
              <a:sym typeface="EB Garamond"/>
            </a:endParaRPr>
          </a:p>
          <a:p>
            <a:pPr indent="0" lvl="0" marL="0" rtl="0" algn="l">
              <a:spcBef>
                <a:spcPts val="0"/>
              </a:spcBef>
              <a:spcAft>
                <a:spcPts val="0"/>
              </a:spcAft>
              <a:buNone/>
            </a:pPr>
            <a:r>
              <a:t/>
            </a:r>
            <a:endParaRPr b="0" sz="1700">
              <a:solidFill>
                <a:schemeClr val="dk2"/>
              </a:solidFill>
              <a:latin typeface="EB Garamond"/>
              <a:ea typeface="EB Garamond"/>
              <a:cs typeface="EB Garamond"/>
              <a:sym typeface="EB Garamond"/>
            </a:endParaRPr>
          </a:p>
          <a:p>
            <a:pPr indent="0" lvl="0" marL="0" rtl="0" algn="l">
              <a:spcBef>
                <a:spcPts val="0"/>
              </a:spcBef>
              <a:spcAft>
                <a:spcPts val="0"/>
              </a:spcAft>
              <a:buNone/>
            </a:pPr>
            <a:r>
              <a:rPr b="0" lang="en" sz="1700">
                <a:solidFill>
                  <a:schemeClr val="dk2"/>
                </a:solidFill>
                <a:latin typeface="EB Garamond"/>
                <a:ea typeface="EB Garamond"/>
                <a:cs typeface="EB Garamond"/>
                <a:sym typeface="EB Garamond"/>
              </a:rPr>
              <a:t>“No Research About Us Without Us: BxCRRB was founded in 2008 as a way to add community-focused oversight to the research review process. Drawing from the expertise and knowledge of these organizations, BxCRRB was able to form a volunteer board that could learn about the processes and best practices of an academic research study. By combining this training with genuine understanding and familiarity of the unique needs and nuances of Bronx residents, BxCRRB has been able to educate researchers on what is ethically and culturally beneficial to our community.”</a:t>
            </a:r>
            <a:endParaRPr b="0" sz="1700">
              <a:solidFill>
                <a:schemeClr val="dk2"/>
              </a:solidFill>
              <a:latin typeface="EB Garamond"/>
              <a:ea typeface="EB Garamond"/>
              <a:cs typeface="EB Garamond"/>
              <a:sym typeface="EB Garamond"/>
            </a:endParaRPr>
          </a:p>
          <a:p>
            <a:pPr indent="0" lvl="0" marL="0" rtl="0" algn="l">
              <a:spcBef>
                <a:spcPts val="0"/>
              </a:spcBef>
              <a:spcAft>
                <a:spcPts val="0"/>
              </a:spcAft>
              <a:buNone/>
            </a:pPr>
            <a:r>
              <a:t/>
            </a:r>
            <a:endParaRPr b="0" sz="1700">
              <a:solidFill>
                <a:schemeClr val="dk2"/>
              </a:solidFill>
              <a:latin typeface="EB Garamond"/>
              <a:ea typeface="EB Garamond"/>
              <a:cs typeface="EB Garamond"/>
              <a:sym typeface="EB Garamond"/>
            </a:endParaRPr>
          </a:p>
        </p:txBody>
      </p:sp>
      <p:sp>
        <p:nvSpPr>
          <p:cNvPr id="196" name="Google Shape;196;p31"/>
          <p:cNvSpPr txBox="1"/>
          <p:nvPr/>
        </p:nvSpPr>
        <p:spPr>
          <a:xfrm>
            <a:off x="563250" y="157025"/>
            <a:ext cx="8017500" cy="5715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2500" u="sng">
                <a:solidFill>
                  <a:schemeClr val="hlink"/>
                </a:solidFill>
                <a:latin typeface="PT Sans Narrow"/>
                <a:ea typeface="PT Sans Narrow"/>
                <a:cs typeface="PT Sans Narrow"/>
                <a:sym typeface="PT Sans Narrow"/>
                <a:hlinkClick r:id="rId3"/>
              </a:rPr>
              <a:t> Bronx Community Research Review Board </a:t>
            </a:r>
            <a:endParaRPr sz="2500">
              <a:solidFill>
                <a:schemeClr val="accent1"/>
              </a:solidFill>
              <a:latin typeface="PT Sans Narrow"/>
              <a:ea typeface="PT Sans Narrow"/>
              <a:cs typeface="PT Sans Narrow"/>
              <a:sym typeface="PT Sans Narrow"/>
            </a:endParaRPr>
          </a:p>
        </p:txBody>
      </p:sp>
      <p:sp>
        <p:nvSpPr>
          <p:cNvPr id="197" name="Google Shape;197;p31">
            <a:hlinkClick action="ppaction://hlinksldjump" r:id="rId4"/>
          </p:cNvPr>
          <p:cNvSpPr/>
          <p:nvPr/>
        </p:nvSpPr>
        <p:spPr>
          <a:xfrm>
            <a:off x="311700" y="4329200"/>
            <a:ext cx="628800" cy="494700"/>
          </a:xfrm>
          <a:prstGeom prst="leftArrow">
            <a:avLst>
              <a:gd fmla="val 29148" name="adj1"/>
              <a:gd fmla="val 50000" name="adj2"/>
            </a:avLst>
          </a:prstGeom>
          <a:noFill/>
          <a:ln cap="flat" cmpd="sng" w="38100">
            <a:solidFill>
              <a:schemeClr val="accent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71" name="Shape 71"/>
        <p:cNvGrpSpPr/>
        <p:nvPr/>
      </p:nvGrpSpPr>
      <p:grpSpPr>
        <a:xfrm>
          <a:off x="0" y="0"/>
          <a:ext cx="0" cy="0"/>
          <a:chOff x="0" y="0"/>
          <a:chExt cx="0" cy="0"/>
        </a:xfrm>
      </p:grpSpPr>
      <p:sp>
        <p:nvSpPr>
          <p:cNvPr id="72" name="Google Shape;72;p14"/>
          <p:cNvSpPr txBox="1"/>
          <p:nvPr>
            <p:ph type="title"/>
          </p:nvPr>
        </p:nvSpPr>
        <p:spPr>
          <a:xfrm>
            <a:off x="311700" y="79250"/>
            <a:ext cx="8520600" cy="7074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a:t>Opening Reflection</a:t>
            </a:r>
            <a:endParaRPr/>
          </a:p>
        </p:txBody>
      </p:sp>
      <p:sp>
        <p:nvSpPr>
          <p:cNvPr id="73" name="Google Shape;73;p14"/>
          <p:cNvSpPr txBox="1"/>
          <p:nvPr>
            <p:ph idx="4294967295" type="subTitle"/>
          </p:nvPr>
        </p:nvSpPr>
        <p:spPr>
          <a:xfrm>
            <a:off x="3921300" y="682175"/>
            <a:ext cx="1301400" cy="792600"/>
          </a:xfrm>
          <a:prstGeom prst="rect">
            <a:avLst/>
          </a:prstGeom>
        </p:spPr>
        <p:txBody>
          <a:bodyPr anchorCtr="0" anchor="t" bIns="91425" lIns="91425" spcFirstLastPara="1" rIns="91425" wrap="square" tIns="91425">
            <a:noAutofit/>
          </a:bodyPr>
          <a:lstStyle/>
          <a:p>
            <a:pPr indent="0" lvl="0" marL="0" rtl="0" algn="l">
              <a:spcBef>
                <a:spcPts val="0"/>
              </a:spcBef>
              <a:spcAft>
                <a:spcPts val="1600"/>
              </a:spcAft>
              <a:buNone/>
            </a:pPr>
            <a:r>
              <a:rPr lang="en"/>
              <a:t>4:30-4:35</a:t>
            </a:r>
            <a:endParaRPr/>
          </a:p>
        </p:txBody>
      </p:sp>
      <p:sp>
        <p:nvSpPr>
          <p:cNvPr id="74" name="Google Shape;74;p14"/>
          <p:cNvSpPr txBox="1"/>
          <p:nvPr/>
        </p:nvSpPr>
        <p:spPr>
          <a:xfrm>
            <a:off x="3725925" y="1396781"/>
            <a:ext cx="4587300" cy="3262500"/>
          </a:xfrm>
          <a:prstGeom prst="rect">
            <a:avLst/>
          </a:prstGeom>
          <a:solidFill>
            <a:srgbClr val="FF9900"/>
          </a:solidFill>
          <a:ln>
            <a:noFill/>
          </a:ln>
        </p:spPr>
        <p:txBody>
          <a:bodyPr anchorCtr="0" anchor="t" bIns="91425" lIns="91425" spcFirstLastPara="1" rIns="91425" wrap="square" tIns="91425">
            <a:noAutofit/>
          </a:bodyPr>
          <a:lstStyle/>
          <a:p>
            <a:pPr indent="0" lvl="0" marL="228600" rtl="0" algn="ctr">
              <a:lnSpc>
                <a:spcPct val="115000"/>
              </a:lnSpc>
              <a:spcBef>
                <a:spcPts val="0"/>
              </a:spcBef>
              <a:spcAft>
                <a:spcPts val="0"/>
              </a:spcAft>
              <a:buNone/>
            </a:pPr>
            <a:r>
              <a:rPr b="1" lang="en" sz="1800">
                <a:latin typeface="EB Garamond"/>
                <a:ea typeface="EB Garamond"/>
                <a:cs typeface="EB Garamond"/>
                <a:sym typeface="EB Garamond"/>
              </a:rPr>
              <a:t>On the whiteboard</a:t>
            </a:r>
            <a:endParaRPr b="1" sz="1800">
              <a:latin typeface="EB Garamond"/>
              <a:ea typeface="EB Garamond"/>
              <a:cs typeface="EB Garamond"/>
              <a:sym typeface="EB Garamond"/>
            </a:endParaRPr>
          </a:p>
          <a:p>
            <a:pPr indent="0" lvl="0" marL="0" rtl="0" algn="l">
              <a:spcBef>
                <a:spcPts val="0"/>
              </a:spcBef>
              <a:spcAft>
                <a:spcPts val="0"/>
              </a:spcAft>
              <a:buNone/>
            </a:pPr>
            <a:r>
              <a:t/>
            </a:r>
            <a:endParaRPr sz="1800">
              <a:latin typeface="EB Garamond"/>
              <a:ea typeface="EB Garamond"/>
              <a:cs typeface="EB Garamond"/>
              <a:sym typeface="EB Garamond"/>
            </a:endParaRPr>
          </a:p>
          <a:p>
            <a:pPr indent="0" lvl="0" marL="0" rtl="0" algn="ctr">
              <a:spcBef>
                <a:spcPts val="0"/>
              </a:spcBef>
              <a:spcAft>
                <a:spcPts val="0"/>
              </a:spcAft>
              <a:buNone/>
            </a:pPr>
            <a:r>
              <a:rPr lang="en" sz="3000">
                <a:latin typeface="EB Garamond"/>
                <a:ea typeface="EB Garamond"/>
                <a:cs typeface="EB Garamond"/>
                <a:sym typeface="EB Garamond"/>
              </a:rPr>
              <a:t>What words capture the relationships you desire to build with “communities” and “publics” beyond ENGAGEMENT</a:t>
            </a:r>
            <a:endParaRPr sz="3000">
              <a:latin typeface="EB Garamond"/>
              <a:ea typeface="EB Garamond"/>
              <a:cs typeface="EB Garamond"/>
              <a:sym typeface="EB Garamond"/>
            </a:endParaRPr>
          </a:p>
        </p:txBody>
      </p:sp>
      <p:pic>
        <p:nvPicPr>
          <p:cNvPr id="75" name="Google Shape;75;p14"/>
          <p:cNvPicPr preferRelativeResize="0"/>
          <p:nvPr/>
        </p:nvPicPr>
        <p:blipFill>
          <a:blip r:embed="rId3">
            <a:alphaModFix/>
          </a:blip>
          <a:stretch>
            <a:fillRect/>
          </a:stretch>
        </p:blipFill>
        <p:spPr>
          <a:xfrm>
            <a:off x="793275" y="995550"/>
            <a:ext cx="2329125" cy="3310873"/>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01" name="Shape 201"/>
        <p:cNvGrpSpPr/>
        <p:nvPr/>
      </p:nvGrpSpPr>
      <p:grpSpPr>
        <a:xfrm>
          <a:off x="0" y="0"/>
          <a:ext cx="0" cy="0"/>
          <a:chOff x="0" y="0"/>
          <a:chExt cx="0" cy="0"/>
        </a:xfrm>
      </p:grpSpPr>
      <p:sp>
        <p:nvSpPr>
          <p:cNvPr id="202" name="Google Shape;202;p32"/>
          <p:cNvSpPr txBox="1"/>
          <p:nvPr>
            <p:ph type="title"/>
          </p:nvPr>
        </p:nvSpPr>
        <p:spPr>
          <a:xfrm>
            <a:off x="352950" y="1332525"/>
            <a:ext cx="8520600" cy="32421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0" lang="en" sz="1700">
                <a:solidFill>
                  <a:schemeClr val="dk2"/>
                </a:solidFill>
                <a:latin typeface="EB Garamond"/>
                <a:ea typeface="EB Garamond"/>
                <a:cs typeface="EB Garamond"/>
                <a:sym typeface="EB Garamond"/>
              </a:rPr>
              <a:t>“Histories of Home is an invitation to listen to everyday history-makers. Featuring the voices of over a dozen community members and narrated by Northside natives, this audio tour is an introduction to some of the stories, struggles, and aspirations of our community.”</a:t>
            </a:r>
            <a:endParaRPr b="0" sz="1700">
              <a:solidFill>
                <a:schemeClr val="dk2"/>
              </a:solidFill>
              <a:latin typeface="EB Garamond"/>
              <a:ea typeface="EB Garamond"/>
              <a:cs typeface="EB Garamond"/>
              <a:sym typeface="EB Garamond"/>
            </a:endParaRPr>
          </a:p>
          <a:p>
            <a:pPr indent="0" lvl="0" marL="0" rtl="0" algn="l">
              <a:spcBef>
                <a:spcPts val="0"/>
              </a:spcBef>
              <a:spcAft>
                <a:spcPts val="0"/>
              </a:spcAft>
              <a:buNone/>
            </a:pPr>
            <a:r>
              <a:t/>
            </a:r>
            <a:endParaRPr b="0" sz="1700">
              <a:solidFill>
                <a:schemeClr val="dk2"/>
              </a:solidFill>
              <a:latin typeface="EB Garamond"/>
              <a:ea typeface="EB Garamond"/>
              <a:cs typeface="EB Garamond"/>
              <a:sym typeface="EB Garamond"/>
            </a:endParaRPr>
          </a:p>
          <a:p>
            <a:pPr indent="0" lvl="0" marL="0" rtl="0" algn="l">
              <a:spcBef>
                <a:spcPts val="0"/>
              </a:spcBef>
              <a:spcAft>
                <a:spcPts val="0"/>
              </a:spcAft>
              <a:buNone/>
            </a:pPr>
            <a:r>
              <a:rPr b="0" lang="en" sz="1700">
                <a:solidFill>
                  <a:schemeClr val="dk2"/>
                </a:solidFill>
                <a:latin typeface="EB Garamond"/>
                <a:ea typeface="EB Garamond"/>
                <a:cs typeface="EB Garamond"/>
                <a:sym typeface="EB Garamond"/>
              </a:rPr>
              <a:t>“The Value of Oral History: Oral history is at the center of the Jackson Center’s organizing model. It teaches us values, visions, struggles, and victories of every day history-makers, and it has continued to ground our work in listening and to inspire all of us to build a more just community together.</a:t>
            </a:r>
            <a:endParaRPr b="0" sz="1700">
              <a:solidFill>
                <a:schemeClr val="dk2"/>
              </a:solidFill>
              <a:latin typeface="EB Garamond"/>
              <a:ea typeface="EB Garamond"/>
              <a:cs typeface="EB Garamond"/>
              <a:sym typeface="EB Garamond"/>
            </a:endParaRPr>
          </a:p>
          <a:p>
            <a:pPr indent="0" lvl="0" marL="0" rtl="0" algn="l">
              <a:spcBef>
                <a:spcPts val="0"/>
              </a:spcBef>
              <a:spcAft>
                <a:spcPts val="0"/>
              </a:spcAft>
              <a:buNone/>
            </a:pPr>
            <a:r>
              <a:rPr b="0" lang="en" sz="1700">
                <a:solidFill>
                  <a:schemeClr val="dk2"/>
                </a:solidFill>
                <a:latin typeface="EB Garamond"/>
                <a:ea typeface="EB Garamond"/>
                <a:cs typeface="EB Garamond"/>
                <a:sym typeface="EB Garamond"/>
              </a:rPr>
              <a:t>Our primary aim is to listen well: to hear and to carry forward histories shaped by abiding values and visions for vibrant community. We want to make sure that the histories of everyday, courageous and faithful leadership that we are privileged to hear—and to hold in the Jackson Center Oral History Trust—make a difference in our communities now and for generations to come.</a:t>
            </a:r>
            <a:endParaRPr b="0" sz="1700">
              <a:solidFill>
                <a:schemeClr val="dk2"/>
              </a:solidFill>
              <a:latin typeface="EB Garamond"/>
              <a:ea typeface="EB Garamond"/>
              <a:cs typeface="EB Garamond"/>
              <a:sym typeface="EB Garamond"/>
            </a:endParaRPr>
          </a:p>
          <a:p>
            <a:pPr indent="0" lvl="0" marL="0" rtl="0" algn="l">
              <a:spcBef>
                <a:spcPts val="0"/>
              </a:spcBef>
              <a:spcAft>
                <a:spcPts val="0"/>
              </a:spcAft>
              <a:buNone/>
            </a:pPr>
            <a:r>
              <a:t/>
            </a:r>
            <a:endParaRPr b="0" sz="1700">
              <a:solidFill>
                <a:schemeClr val="dk2"/>
              </a:solidFill>
              <a:latin typeface="EB Garamond"/>
              <a:ea typeface="EB Garamond"/>
              <a:cs typeface="EB Garamond"/>
              <a:sym typeface="EB Garamond"/>
            </a:endParaRPr>
          </a:p>
          <a:p>
            <a:pPr indent="0" lvl="0" marL="0" rtl="0" algn="l">
              <a:spcBef>
                <a:spcPts val="0"/>
              </a:spcBef>
              <a:spcAft>
                <a:spcPts val="0"/>
              </a:spcAft>
              <a:buNone/>
            </a:pPr>
            <a:r>
              <a:t/>
            </a:r>
            <a:endParaRPr b="0" sz="1700">
              <a:solidFill>
                <a:schemeClr val="dk2"/>
              </a:solidFill>
              <a:latin typeface="EB Garamond"/>
              <a:ea typeface="EB Garamond"/>
              <a:cs typeface="EB Garamond"/>
              <a:sym typeface="EB Garamond"/>
            </a:endParaRPr>
          </a:p>
          <a:p>
            <a:pPr indent="0" lvl="0" marL="0" rtl="0" algn="l">
              <a:spcBef>
                <a:spcPts val="0"/>
              </a:spcBef>
              <a:spcAft>
                <a:spcPts val="0"/>
              </a:spcAft>
              <a:buNone/>
            </a:pPr>
            <a:r>
              <a:t/>
            </a:r>
            <a:endParaRPr b="0" sz="1700">
              <a:solidFill>
                <a:schemeClr val="dk2"/>
              </a:solidFill>
              <a:latin typeface="EB Garamond"/>
              <a:ea typeface="EB Garamond"/>
              <a:cs typeface="EB Garamond"/>
              <a:sym typeface="EB Garamond"/>
            </a:endParaRPr>
          </a:p>
        </p:txBody>
      </p:sp>
      <p:sp>
        <p:nvSpPr>
          <p:cNvPr id="203" name="Google Shape;203;p32"/>
          <p:cNvSpPr txBox="1"/>
          <p:nvPr/>
        </p:nvSpPr>
        <p:spPr>
          <a:xfrm>
            <a:off x="563250" y="223200"/>
            <a:ext cx="8017500" cy="11646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2500">
                <a:solidFill>
                  <a:schemeClr val="accent1"/>
                </a:solidFill>
                <a:latin typeface="PT Sans Narrow"/>
                <a:ea typeface="PT Sans Narrow"/>
                <a:cs typeface="PT Sans Narrow"/>
                <a:sym typeface="PT Sans Narrow"/>
              </a:rPr>
              <a:t>The Marian Cheek Jackson Center: </a:t>
            </a:r>
            <a:r>
              <a:rPr lang="en" sz="2500" u="sng">
                <a:solidFill>
                  <a:schemeClr val="hlink"/>
                </a:solidFill>
                <a:latin typeface="PT Sans Narrow"/>
                <a:ea typeface="PT Sans Narrow"/>
                <a:cs typeface="PT Sans Narrow"/>
                <a:sym typeface="PT Sans Narrow"/>
                <a:hlinkClick r:id="rId3"/>
              </a:rPr>
              <a:t>Soundwalk of Northside</a:t>
            </a:r>
            <a:endParaRPr sz="2500">
              <a:solidFill>
                <a:schemeClr val="accent1"/>
              </a:solidFill>
              <a:latin typeface="PT Sans Narrow"/>
              <a:ea typeface="PT Sans Narrow"/>
              <a:cs typeface="PT Sans Narrow"/>
              <a:sym typeface="PT Sans Narrow"/>
            </a:endParaRPr>
          </a:p>
          <a:p>
            <a:pPr indent="0" lvl="0" marL="0" rtl="0" algn="ctr">
              <a:spcBef>
                <a:spcPts val="0"/>
              </a:spcBef>
              <a:spcAft>
                <a:spcPts val="0"/>
              </a:spcAft>
              <a:buNone/>
            </a:pPr>
            <a:r>
              <a:rPr lang="en" sz="2500" u="sng">
                <a:solidFill>
                  <a:schemeClr val="hlink"/>
                </a:solidFill>
                <a:latin typeface="PT Sans Narrow"/>
                <a:ea typeface="PT Sans Narrow"/>
                <a:cs typeface="PT Sans Narrow"/>
                <a:sym typeface="PT Sans Narrow"/>
                <a:hlinkClick r:id="rId4"/>
              </a:rPr>
              <a:t>Histories of Home: A Walk With Northside Neighbor</a:t>
            </a:r>
            <a:r>
              <a:rPr lang="en" sz="2500">
                <a:solidFill>
                  <a:schemeClr val="accent1"/>
                </a:solidFill>
                <a:latin typeface="PT Sans Narrow"/>
                <a:ea typeface="PT Sans Narrow"/>
                <a:cs typeface="PT Sans Narrow"/>
                <a:sym typeface="PT Sans Narrow"/>
              </a:rPr>
              <a:t>s</a:t>
            </a:r>
            <a:endParaRPr sz="2500">
              <a:solidFill>
                <a:schemeClr val="accent1"/>
              </a:solidFill>
              <a:latin typeface="PT Sans Narrow"/>
              <a:ea typeface="PT Sans Narrow"/>
              <a:cs typeface="PT Sans Narrow"/>
              <a:sym typeface="PT Sans Narrow"/>
            </a:endParaRPr>
          </a:p>
          <a:p>
            <a:pPr indent="0" lvl="0" marL="0" rtl="0" algn="l">
              <a:spcBef>
                <a:spcPts val="0"/>
              </a:spcBef>
              <a:spcAft>
                <a:spcPts val="0"/>
              </a:spcAft>
              <a:buNone/>
            </a:pPr>
            <a:r>
              <a:t/>
            </a:r>
            <a:endParaRPr sz="2500">
              <a:solidFill>
                <a:schemeClr val="accent1"/>
              </a:solidFill>
              <a:latin typeface="Economica"/>
              <a:ea typeface="Economica"/>
              <a:cs typeface="Economica"/>
              <a:sym typeface="Economica"/>
            </a:endParaRPr>
          </a:p>
        </p:txBody>
      </p:sp>
      <p:sp>
        <p:nvSpPr>
          <p:cNvPr id="204" name="Google Shape;204;p32">
            <a:hlinkClick action="ppaction://hlinksldjump" r:id="rId5"/>
          </p:cNvPr>
          <p:cNvSpPr/>
          <p:nvPr/>
        </p:nvSpPr>
        <p:spPr>
          <a:xfrm>
            <a:off x="311700" y="4329200"/>
            <a:ext cx="628800" cy="494700"/>
          </a:xfrm>
          <a:prstGeom prst="leftArrow">
            <a:avLst>
              <a:gd fmla="val 29148" name="adj1"/>
              <a:gd fmla="val 50000" name="adj2"/>
            </a:avLst>
          </a:prstGeom>
          <a:noFill/>
          <a:ln cap="flat" cmpd="sng" w="38100">
            <a:solidFill>
              <a:schemeClr val="accent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08" name="Shape 208"/>
        <p:cNvGrpSpPr/>
        <p:nvPr/>
      </p:nvGrpSpPr>
      <p:grpSpPr>
        <a:xfrm>
          <a:off x="0" y="0"/>
          <a:ext cx="0" cy="0"/>
          <a:chOff x="0" y="0"/>
          <a:chExt cx="0" cy="0"/>
        </a:xfrm>
      </p:grpSpPr>
      <p:sp>
        <p:nvSpPr>
          <p:cNvPr id="209" name="Google Shape;209;p33"/>
          <p:cNvSpPr txBox="1"/>
          <p:nvPr>
            <p:ph type="title"/>
          </p:nvPr>
        </p:nvSpPr>
        <p:spPr>
          <a:xfrm>
            <a:off x="352950" y="817275"/>
            <a:ext cx="8520600" cy="4006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0" lang="en" sz="1700">
                <a:solidFill>
                  <a:schemeClr val="dk2"/>
                </a:solidFill>
                <a:latin typeface="EB Garamond"/>
                <a:ea typeface="EB Garamond"/>
                <a:cs typeface="EB Garamond"/>
                <a:sym typeface="EB Garamond"/>
              </a:rPr>
              <a:t>“Morris Justice is a Participatory Action Research (PAR) Project.  PAR is an approach to research rooted in the belief that valid knowledge is produced only in collaboration and in action, and that those typically “studied” should be architects of the process.  Morris Justice is guided by the critical social knowledge of residents of a NYC "hot spot," a neighborhood that is subjected to a disproportionate amount of aggressive and discriminatory policing in the name of "community safety."  It is an in-depth investigation into the lived experience of NYPD's "hot spot" policy and "stop and frisk" practices, and the community's vision of community safety.” </a:t>
            </a:r>
            <a:endParaRPr b="0" sz="1700">
              <a:solidFill>
                <a:schemeClr val="dk2"/>
              </a:solidFill>
              <a:latin typeface="EB Garamond"/>
              <a:ea typeface="EB Garamond"/>
              <a:cs typeface="EB Garamond"/>
              <a:sym typeface="EB Garamond"/>
            </a:endParaRPr>
          </a:p>
          <a:p>
            <a:pPr indent="0" lvl="0" marL="0" rtl="0" algn="l">
              <a:spcBef>
                <a:spcPts val="0"/>
              </a:spcBef>
              <a:spcAft>
                <a:spcPts val="0"/>
              </a:spcAft>
              <a:buNone/>
            </a:pPr>
            <a:r>
              <a:t/>
            </a:r>
            <a:endParaRPr b="0" sz="1700">
              <a:solidFill>
                <a:schemeClr val="dk2"/>
              </a:solidFill>
              <a:latin typeface="EB Garamond"/>
              <a:ea typeface="EB Garamond"/>
              <a:cs typeface="EB Garamond"/>
              <a:sym typeface="EB Garamond"/>
            </a:endParaRPr>
          </a:p>
          <a:p>
            <a:pPr indent="0" lvl="0" marL="0" rtl="0" algn="l">
              <a:spcBef>
                <a:spcPts val="0"/>
              </a:spcBef>
              <a:spcAft>
                <a:spcPts val="0"/>
              </a:spcAft>
              <a:buNone/>
            </a:pPr>
            <a:r>
              <a:rPr b="0" lang="en" sz="1700">
                <a:solidFill>
                  <a:schemeClr val="dk2"/>
                </a:solidFill>
                <a:latin typeface="EB Garamond"/>
                <a:ea typeface="EB Garamond"/>
                <a:cs typeface="EB Garamond"/>
                <a:sym typeface="EB Garamond"/>
              </a:rPr>
              <a:t>“Sidewalk Science: Throughout the summer of 2013 we did "Sidewalk Science" around the MJP neighborhood, creating opportunities to discuss and continue our research with residents. We did critical mapping, made and distributed data t-shirts and buttons, constructed Community Safety Walls, handed out our back-pocket report, and talked to people about the implications of the Community Safety Act and Floyd Trial. See more here.”</a:t>
            </a:r>
            <a:endParaRPr b="0" sz="1700">
              <a:solidFill>
                <a:schemeClr val="dk2"/>
              </a:solidFill>
              <a:latin typeface="EB Garamond"/>
              <a:ea typeface="EB Garamond"/>
              <a:cs typeface="EB Garamond"/>
              <a:sym typeface="EB Garamond"/>
            </a:endParaRPr>
          </a:p>
          <a:p>
            <a:pPr indent="0" lvl="0" marL="0" rtl="0" algn="l">
              <a:spcBef>
                <a:spcPts val="0"/>
              </a:spcBef>
              <a:spcAft>
                <a:spcPts val="0"/>
              </a:spcAft>
              <a:buNone/>
            </a:pPr>
            <a:r>
              <a:t/>
            </a:r>
            <a:endParaRPr b="0" sz="1700">
              <a:solidFill>
                <a:schemeClr val="dk2"/>
              </a:solidFill>
              <a:latin typeface="EB Garamond"/>
              <a:ea typeface="EB Garamond"/>
              <a:cs typeface="EB Garamond"/>
              <a:sym typeface="EB Garamond"/>
            </a:endParaRPr>
          </a:p>
          <a:p>
            <a:pPr indent="0" lvl="0" marL="0" rtl="0" algn="l">
              <a:spcBef>
                <a:spcPts val="0"/>
              </a:spcBef>
              <a:spcAft>
                <a:spcPts val="0"/>
              </a:spcAft>
              <a:buNone/>
            </a:pPr>
            <a:r>
              <a:t/>
            </a:r>
            <a:endParaRPr b="0" sz="1700">
              <a:solidFill>
                <a:schemeClr val="dk2"/>
              </a:solidFill>
              <a:latin typeface="EB Garamond"/>
              <a:ea typeface="EB Garamond"/>
              <a:cs typeface="EB Garamond"/>
              <a:sym typeface="EB Garamond"/>
            </a:endParaRPr>
          </a:p>
          <a:p>
            <a:pPr indent="0" lvl="0" marL="0" rtl="0" algn="l">
              <a:spcBef>
                <a:spcPts val="0"/>
              </a:spcBef>
              <a:spcAft>
                <a:spcPts val="0"/>
              </a:spcAft>
              <a:buNone/>
            </a:pPr>
            <a:r>
              <a:t/>
            </a:r>
            <a:endParaRPr b="0" sz="1700">
              <a:solidFill>
                <a:schemeClr val="dk2"/>
              </a:solidFill>
              <a:latin typeface="EB Garamond"/>
              <a:ea typeface="EB Garamond"/>
              <a:cs typeface="EB Garamond"/>
              <a:sym typeface="EB Garamond"/>
            </a:endParaRPr>
          </a:p>
          <a:p>
            <a:pPr indent="0" lvl="0" marL="0" rtl="0" algn="l">
              <a:spcBef>
                <a:spcPts val="0"/>
              </a:spcBef>
              <a:spcAft>
                <a:spcPts val="0"/>
              </a:spcAft>
              <a:buNone/>
            </a:pPr>
            <a:r>
              <a:t/>
            </a:r>
            <a:endParaRPr b="0" sz="1700">
              <a:solidFill>
                <a:schemeClr val="dk2"/>
              </a:solidFill>
              <a:latin typeface="EB Garamond"/>
              <a:ea typeface="EB Garamond"/>
              <a:cs typeface="EB Garamond"/>
              <a:sym typeface="EB Garamond"/>
            </a:endParaRPr>
          </a:p>
        </p:txBody>
      </p:sp>
      <p:sp>
        <p:nvSpPr>
          <p:cNvPr id="210" name="Google Shape;210;p33"/>
          <p:cNvSpPr txBox="1"/>
          <p:nvPr/>
        </p:nvSpPr>
        <p:spPr>
          <a:xfrm>
            <a:off x="563250" y="210325"/>
            <a:ext cx="8017500" cy="7665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2500" u="sng">
                <a:solidFill>
                  <a:schemeClr val="hlink"/>
                </a:solidFill>
                <a:latin typeface="PT Sans Narrow"/>
                <a:ea typeface="PT Sans Narrow"/>
                <a:cs typeface="PT Sans Narrow"/>
                <a:sym typeface="PT Sans Narrow"/>
                <a:hlinkClick r:id="rId3"/>
              </a:rPr>
              <a:t>Morris Justice Project (Bronx, New York)</a:t>
            </a:r>
            <a:endParaRPr sz="2500">
              <a:solidFill>
                <a:schemeClr val="accent1"/>
              </a:solidFill>
              <a:latin typeface="PT Sans Narrow"/>
              <a:ea typeface="PT Sans Narrow"/>
              <a:cs typeface="PT Sans Narrow"/>
              <a:sym typeface="PT Sans Narrow"/>
            </a:endParaRPr>
          </a:p>
        </p:txBody>
      </p:sp>
      <p:sp>
        <p:nvSpPr>
          <p:cNvPr id="211" name="Google Shape;211;p33">
            <a:hlinkClick action="ppaction://hlinksldjump" r:id="rId4"/>
          </p:cNvPr>
          <p:cNvSpPr/>
          <p:nvPr/>
        </p:nvSpPr>
        <p:spPr>
          <a:xfrm>
            <a:off x="116250" y="4480225"/>
            <a:ext cx="628800" cy="494700"/>
          </a:xfrm>
          <a:prstGeom prst="leftArrow">
            <a:avLst>
              <a:gd fmla="val 29148" name="adj1"/>
              <a:gd fmla="val 50000" name="adj2"/>
            </a:avLst>
          </a:prstGeom>
          <a:noFill/>
          <a:ln cap="flat" cmpd="sng" w="38100">
            <a:solidFill>
              <a:schemeClr val="accent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15" name="Shape 215"/>
        <p:cNvGrpSpPr/>
        <p:nvPr/>
      </p:nvGrpSpPr>
      <p:grpSpPr>
        <a:xfrm>
          <a:off x="0" y="0"/>
          <a:ext cx="0" cy="0"/>
          <a:chOff x="0" y="0"/>
          <a:chExt cx="0" cy="0"/>
        </a:xfrm>
      </p:grpSpPr>
      <p:sp>
        <p:nvSpPr>
          <p:cNvPr id="216" name="Google Shape;216;p34"/>
          <p:cNvSpPr txBox="1"/>
          <p:nvPr>
            <p:ph type="title"/>
          </p:nvPr>
        </p:nvSpPr>
        <p:spPr>
          <a:xfrm>
            <a:off x="352950" y="1332175"/>
            <a:ext cx="8520600" cy="27363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0" lang="en" sz="1700">
                <a:solidFill>
                  <a:schemeClr val="dk2"/>
                </a:solidFill>
                <a:latin typeface="EB Garamond"/>
                <a:ea typeface="EB Garamond"/>
                <a:cs typeface="EB Garamond"/>
                <a:sym typeface="EB Garamond"/>
              </a:rPr>
              <a:t>“Based on Taja Lindley's solo healing performance ritual that debuted at La Mama's SQUIRTS in 2015, "This Ain't A Eulogy" is drawing parallels between discarded materials and the violent treatment of Black people in the United States. People in the African Diaspora have a long history of repurposing, remixing, and transforming oppressive systems into valuable cultural practices. In this post-Ferguson moment, Lindley is calling on this legacy to imagine how we can recycle the energy of protest, rage, and grief into creating a world where, indeed, Black Lives Matter.</a:t>
            </a:r>
            <a:endParaRPr b="0" sz="1700">
              <a:solidFill>
                <a:schemeClr val="dk2"/>
              </a:solidFill>
              <a:latin typeface="EB Garamond"/>
              <a:ea typeface="EB Garamond"/>
              <a:cs typeface="EB Garamond"/>
              <a:sym typeface="EB Garamond"/>
            </a:endParaRPr>
          </a:p>
          <a:p>
            <a:pPr indent="0" lvl="0" marL="0" rtl="0" algn="l">
              <a:spcBef>
                <a:spcPts val="0"/>
              </a:spcBef>
              <a:spcAft>
                <a:spcPts val="0"/>
              </a:spcAft>
              <a:buNone/>
            </a:pPr>
            <a:r>
              <a:t/>
            </a:r>
            <a:endParaRPr b="0" sz="1700">
              <a:solidFill>
                <a:schemeClr val="dk2"/>
              </a:solidFill>
              <a:latin typeface="EB Garamond"/>
              <a:ea typeface="EB Garamond"/>
              <a:cs typeface="EB Garamond"/>
              <a:sym typeface="EB Garamond"/>
            </a:endParaRPr>
          </a:p>
          <a:p>
            <a:pPr indent="0" lvl="0" marL="0" rtl="0" algn="l">
              <a:spcBef>
                <a:spcPts val="0"/>
              </a:spcBef>
              <a:spcAft>
                <a:spcPts val="0"/>
              </a:spcAft>
              <a:buNone/>
            </a:pPr>
            <a:r>
              <a:rPr b="0" lang="en" sz="1700">
                <a:solidFill>
                  <a:schemeClr val="dk2"/>
                </a:solidFill>
                <a:latin typeface="EB Garamond"/>
                <a:ea typeface="EB Garamond"/>
                <a:cs typeface="EB Garamond"/>
                <a:sym typeface="EB Garamond"/>
              </a:rPr>
              <a:t>"This Ain't A Eulogy" is the origin story of The Bag Lady, and serves as a preamble to Lindley's one woman show "The Bag Lady Manifesta" which debuted at Dixon Place September 2017. TajaLindley.com”</a:t>
            </a:r>
            <a:endParaRPr b="0" sz="1700">
              <a:solidFill>
                <a:schemeClr val="dk2"/>
              </a:solidFill>
              <a:latin typeface="EB Garamond"/>
              <a:ea typeface="EB Garamond"/>
              <a:cs typeface="EB Garamond"/>
              <a:sym typeface="EB Garamond"/>
            </a:endParaRPr>
          </a:p>
        </p:txBody>
      </p:sp>
      <p:sp>
        <p:nvSpPr>
          <p:cNvPr id="217" name="Google Shape;217;p34"/>
          <p:cNvSpPr txBox="1"/>
          <p:nvPr/>
        </p:nvSpPr>
        <p:spPr>
          <a:xfrm>
            <a:off x="563250" y="174800"/>
            <a:ext cx="8017500" cy="7665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2500">
                <a:solidFill>
                  <a:schemeClr val="accent1"/>
                </a:solidFill>
                <a:latin typeface="PT Sans Narrow"/>
                <a:ea typeface="PT Sans Narrow"/>
                <a:cs typeface="PT Sans Narrow"/>
                <a:sym typeface="PT Sans Narrow"/>
              </a:rPr>
              <a:t>Taja Lindley: The Bag Lady Manifesta.  </a:t>
            </a:r>
            <a:endParaRPr sz="2500">
              <a:solidFill>
                <a:schemeClr val="accent1"/>
              </a:solidFill>
              <a:latin typeface="PT Sans Narrow"/>
              <a:ea typeface="PT Sans Narrow"/>
              <a:cs typeface="PT Sans Narrow"/>
              <a:sym typeface="PT Sans Narrow"/>
            </a:endParaRPr>
          </a:p>
          <a:p>
            <a:pPr indent="0" lvl="0" marL="0" rtl="0" algn="ctr">
              <a:spcBef>
                <a:spcPts val="0"/>
              </a:spcBef>
              <a:spcAft>
                <a:spcPts val="0"/>
              </a:spcAft>
              <a:buNone/>
            </a:pPr>
            <a:r>
              <a:rPr lang="en" sz="2500" u="sng">
                <a:solidFill>
                  <a:schemeClr val="hlink"/>
                </a:solidFill>
                <a:latin typeface="PT Sans Narrow"/>
                <a:ea typeface="PT Sans Narrow"/>
                <a:cs typeface="PT Sans Narrow"/>
                <a:sym typeface="PT Sans Narrow"/>
                <a:hlinkClick r:id="rId3"/>
              </a:rPr>
              <a:t>“This Ain’t a Eulogy: A Ritual for Re-Membering.</a:t>
            </a:r>
            <a:r>
              <a:rPr lang="en" sz="2500">
                <a:solidFill>
                  <a:schemeClr val="accent1"/>
                </a:solidFill>
                <a:latin typeface="PT Sans Narrow"/>
                <a:ea typeface="PT Sans Narrow"/>
                <a:cs typeface="PT Sans Narrow"/>
                <a:sym typeface="PT Sans Narrow"/>
              </a:rPr>
              <a:t>” </a:t>
            </a:r>
            <a:endParaRPr sz="2500">
              <a:solidFill>
                <a:schemeClr val="accent1"/>
              </a:solidFill>
              <a:latin typeface="PT Sans Narrow"/>
              <a:ea typeface="PT Sans Narrow"/>
              <a:cs typeface="PT Sans Narrow"/>
              <a:sym typeface="PT Sans Narrow"/>
            </a:endParaRPr>
          </a:p>
        </p:txBody>
      </p:sp>
      <p:sp>
        <p:nvSpPr>
          <p:cNvPr id="218" name="Google Shape;218;p34">
            <a:hlinkClick action="ppaction://hlinksldjump" r:id="rId4"/>
          </p:cNvPr>
          <p:cNvSpPr/>
          <p:nvPr/>
        </p:nvSpPr>
        <p:spPr>
          <a:xfrm>
            <a:off x="311700" y="4329200"/>
            <a:ext cx="628800" cy="494700"/>
          </a:xfrm>
          <a:prstGeom prst="leftArrow">
            <a:avLst>
              <a:gd fmla="val 29148" name="adj1"/>
              <a:gd fmla="val 50000" name="adj2"/>
            </a:avLst>
          </a:prstGeom>
          <a:noFill/>
          <a:ln cap="flat" cmpd="sng" w="38100">
            <a:solidFill>
              <a:schemeClr val="accent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22" name="Shape 222"/>
        <p:cNvGrpSpPr/>
        <p:nvPr/>
      </p:nvGrpSpPr>
      <p:grpSpPr>
        <a:xfrm>
          <a:off x="0" y="0"/>
          <a:ext cx="0" cy="0"/>
          <a:chOff x="0" y="0"/>
          <a:chExt cx="0" cy="0"/>
        </a:xfrm>
      </p:grpSpPr>
      <p:sp>
        <p:nvSpPr>
          <p:cNvPr id="223" name="Google Shape;223;p35"/>
          <p:cNvSpPr txBox="1"/>
          <p:nvPr>
            <p:ph type="title"/>
          </p:nvPr>
        </p:nvSpPr>
        <p:spPr>
          <a:xfrm>
            <a:off x="352950" y="1048250"/>
            <a:ext cx="8520600" cy="20520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0" lang="en" sz="1700">
                <a:solidFill>
                  <a:schemeClr val="dk2"/>
                </a:solidFill>
                <a:latin typeface="EB Garamond"/>
                <a:ea typeface="EB Garamond"/>
                <a:cs typeface="EB Garamond"/>
                <a:sym typeface="EB Garamond"/>
              </a:rPr>
              <a:t>Community Futurisms: Time &amp; Memory in North Philly* is a collaborative art and ethnographic research project exploring the impact of redevelopment, gentrification, and displacement in North Philadelphia through the themes of oral histories, memories, alternative temporalities, and futures. From May 2016-May 2017, BQF Collective operated Community Futures Lab at 2204 Ridge Avenue, which functioned as a gallery, resource and zine library, workshop space, recording booth, and time capsule, recording oral histories/futures in the North Philly neighborhood of Sharswood. </a:t>
            </a:r>
            <a:endParaRPr b="0" sz="1700">
              <a:solidFill>
                <a:schemeClr val="dk2"/>
              </a:solidFill>
              <a:latin typeface="EB Garamond"/>
              <a:ea typeface="EB Garamond"/>
              <a:cs typeface="EB Garamond"/>
              <a:sym typeface="EB Garamond"/>
            </a:endParaRPr>
          </a:p>
        </p:txBody>
      </p:sp>
      <p:sp>
        <p:nvSpPr>
          <p:cNvPr id="224" name="Google Shape;224;p35"/>
          <p:cNvSpPr txBox="1"/>
          <p:nvPr/>
        </p:nvSpPr>
        <p:spPr>
          <a:xfrm>
            <a:off x="563250" y="284275"/>
            <a:ext cx="8017500" cy="10479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2500" u="sng">
                <a:solidFill>
                  <a:schemeClr val="hlink"/>
                </a:solidFill>
                <a:latin typeface="PT Sans Narrow"/>
                <a:ea typeface="PT Sans Narrow"/>
                <a:cs typeface="PT Sans Narrow"/>
                <a:sym typeface="PT Sans Narrow"/>
                <a:hlinkClick r:id="rId3"/>
              </a:rPr>
              <a:t>Rasheeda Phillips: Community Futures Lab</a:t>
            </a:r>
            <a:endParaRPr sz="2500">
              <a:solidFill>
                <a:schemeClr val="accent1"/>
              </a:solidFill>
              <a:latin typeface="PT Sans Narrow"/>
              <a:ea typeface="PT Sans Narrow"/>
              <a:cs typeface="PT Sans Narrow"/>
              <a:sym typeface="PT Sans Narrow"/>
            </a:endParaRPr>
          </a:p>
        </p:txBody>
      </p:sp>
      <p:sp>
        <p:nvSpPr>
          <p:cNvPr id="225" name="Google Shape;225;p35">
            <a:hlinkClick action="ppaction://hlinksldjump" r:id="rId4"/>
          </p:cNvPr>
          <p:cNvSpPr/>
          <p:nvPr/>
        </p:nvSpPr>
        <p:spPr>
          <a:xfrm>
            <a:off x="311700" y="4329200"/>
            <a:ext cx="628800" cy="494700"/>
          </a:xfrm>
          <a:prstGeom prst="leftArrow">
            <a:avLst>
              <a:gd fmla="val 29148" name="adj1"/>
              <a:gd fmla="val 50000" name="adj2"/>
            </a:avLst>
          </a:prstGeom>
          <a:noFill/>
          <a:ln cap="flat" cmpd="sng" w="38100">
            <a:solidFill>
              <a:schemeClr val="accent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29" name="Shape 229"/>
        <p:cNvGrpSpPr/>
        <p:nvPr/>
      </p:nvGrpSpPr>
      <p:grpSpPr>
        <a:xfrm>
          <a:off x="0" y="0"/>
          <a:ext cx="0" cy="0"/>
          <a:chOff x="0" y="0"/>
          <a:chExt cx="0" cy="0"/>
        </a:xfrm>
      </p:grpSpPr>
      <p:sp>
        <p:nvSpPr>
          <p:cNvPr id="230" name="Google Shape;230;p36"/>
          <p:cNvSpPr txBox="1"/>
          <p:nvPr>
            <p:ph type="title"/>
          </p:nvPr>
        </p:nvSpPr>
        <p:spPr>
          <a:xfrm>
            <a:off x="352950" y="1332175"/>
            <a:ext cx="8520600" cy="1439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0" lang="en" sz="1700">
                <a:solidFill>
                  <a:schemeClr val="dk2"/>
                </a:solidFill>
                <a:latin typeface="EB Garamond"/>
                <a:ea typeface="EB Garamond"/>
                <a:cs typeface="EB Garamond"/>
                <a:sym typeface="EB Garamond"/>
              </a:rPr>
              <a:t>“Volume 2 of Torn Apart is a deep and radically new look at the territory and infrastructure of ICE’s financial regime in the USA. This data &amp; visualization intervention peels back layers of culpability behind the humanitarian crisis of 2018.”</a:t>
            </a:r>
            <a:endParaRPr b="0" sz="1700">
              <a:solidFill>
                <a:schemeClr val="dk2"/>
              </a:solidFill>
              <a:latin typeface="EB Garamond"/>
              <a:ea typeface="EB Garamond"/>
              <a:cs typeface="EB Garamond"/>
              <a:sym typeface="EB Garamond"/>
            </a:endParaRPr>
          </a:p>
          <a:p>
            <a:pPr indent="0" lvl="0" marL="0" rtl="0" algn="l">
              <a:spcBef>
                <a:spcPts val="0"/>
              </a:spcBef>
              <a:spcAft>
                <a:spcPts val="0"/>
              </a:spcAft>
              <a:buNone/>
            </a:pPr>
            <a:r>
              <a:t/>
            </a:r>
            <a:endParaRPr b="0" sz="1700">
              <a:solidFill>
                <a:schemeClr val="dk2"/>
              </a:solidFill>
              <a:latin typeface="EB Garamond"/>
              <a:ea typeface="EB Garamond"/>
              <a:cs typeface="EB Garamond"/>
              <a:sym typeface="EB Garamond"/>
            </a:endParaRPr>
          </a:p>
          <a:p>
            <a:pPr indent="0" lvl="0" marL="0" rtl="0" algn="l">
              <a:spcBef>
                <a:spcPts val="0"/>
              </a:spcBef>
              <a:spcAft>
                <a:spcPts val="0"/>
              </a:spcAft>
              <a:buNone/>
            </a:pPr>
            <a:r>
              <a:rPr b="0" lang="en" sz="1700">
                <a:solidFill>
                  <a:schemeClr val="dk2"/>
                </a:solidFill>
                <a:latin typeface="EB Garamond"/>
                <a:ea typeface="EB Garamond"/>
                <a:cs typeface="EB Garamond"/>
                <a:sym typeface="EB Garamond"/>
              </a:rPr>
              <a:t>“As we have gathered and curated this data and produced these visualizations, we share certain underlying assumptions: the express knowledge that data is imprecise, impure, and as much a tool for incarceration and control as it is for revealing the truth; that maps, which have become of primary importance to our daily life, are themselves highly contingent fabrications, bending the physical reality of the world to our innate need to grasp and process, and dangerously full of altered data.”</a:t>
            </a:r>
            <a:endParaRPr b="0" sz="1700">
              <a:solidFill>
                <a:schemeClr val="dk2"/>
              </a:solidFill>
              <a:latin typeface="EB Garamond"/>
              <a:ea typeface="EB Garamond"/>
              <a:cs typeface="EB Garamond"/>
              <a:sym typeface="EB Garamond"/>
            </a:endParaRPr>
          </a:p>
          <a:p>
            <a:pPr indent="0" lvl="0" marL="0" rtl="0" algn="l">
              <a:spcBef>
                <a:spcPts val="0"/>
              </a:spcBef>
              <a:spcAft>
                <a:spcPts val="0"/>
              </a:spcAft>
              <a:buNone/>
            </a:pPr>
            <a:r>
              <a:t/>
            </a:r>
            <a:endParaRPr b="0" sz="1700">
              <a:solidFill>
                <a:schemeClr val="dk2"/>
              </a:solidFill>
              <a:latin typeface="EB Garamond"/>
              <a:ea typeface="EB Garamond"/>
              <a:cs typeface="EB Garamond"/>
              <a:sym typeface="EB Garamond"/>
            </a:endParaRPr>
          </a:p>
          <a:p>
            <a:pPr indent="0" lvl="0" marL="0" rtl="0" algn="l">
              <a:spcBef>
                <a:spcPts val="0"/>
              </a:spcBef>
              <a:spcAft>
                <a:spcPts val="0"/>
              </a:spcAft>
              <a:buNone/>
            </a:pPr>
            <a:r>
              <a:t/>
            </a:r>
            <a:endParaRPr b="0" sz="1700">
              <a:solidFill>
                <a:schemeClr val="dk2"/>
              </a:solidFill>
              <a:latin typeface="EB Garamond"/>
              <a:ea typeface="EB Garamond"/>
              <a:cs typeface="EB Garamond"/>
              <a:sym typeface="EB Garamond"/>
            </a:endParaRPr>
          </a:p>
        </p:txBody>
      </p:sp>
      <p:sp>
        <p:nvSpPr>
          <p:cNvPr id="231" name="Google Shape;231;p36"/>
          <p:cNvSpPr txBox="1"/>
          <p:nvPr/>
        </p:nvSpPr>
        <p:spPr>
          <a:xfrm>
            <a:off x="563250" y="412300"/>
            <a:ext cx="8017500" cy="9198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2500" u="sng">
                <a:solidFill>
                  <a:schemeClr val="hlink"/>
                </a:solidFill>
                <a:latin typeface="PT Sans Narrow"/>
                <a:ea typeface="PT Sans Narrow"/>
                <a:cs typeface="PT Sans Narrow"/>
                <a:sym typeface="PT Sans Narrow"/>
                <a:hlinkClick r:id="rId3"/>
              </a:rPr>
              <a:t>Torn Apart/Separados Mapping Project</a:t>
            </a:r>
            <a:endParaRPr sz="2500">
              <a:solidFill>
                <a:schemeClr val="accent1"/>
              </a:solidFill>
              <a:latin typeface="Economica"/>
              <a:ea typeface="Economica"/>
              <a:cs typeface="Economica"/>
              <a:sym typeface="Economica"/>
            </a:endParaRPr>
          </a:p>
        </p:txBody>
      </p:sp>
      <p:sp>
        <p:nvSpPr>
          <p:cNvPr id="232" name="Google Shape;232;p36">
            <a:hlinkClick action="ppaction://hlinksldjump" r:id="rId4"/>
          </p:cNvPr>
          <p:cNvSpPr/>
          <p:nvPr/>
        </p:nvSpPr>
        <p:spPr>
          <a:xfrm>
            <a:off x="311700" y="4329200"/>
            <a:ext cx="628800" cy="494700"/>
          </a:xfrm>
          <a:prstGeom prst="leftArrow">
            <a:avLst>
              <a:gd fmla="val 29148" name="adj1"/>
              <a:gd fmla="val 50000" name="adj2"/>
            </a:avLst>
          </a:prstGeom>
          <a:noFill/>
          <a:ln cap="flat" cmpd="sng" w="38100">
            <a:solidFill>
              <a:schemeClr val="accent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79" name="Shape 79"/>
        <p:cNvGrpSpPr/>
        <p:nvPr/>
      </p:nvGrpSpPr>
      <p:grpSpPr>
        <a:xfrm>
          <a:off x="0" y="0"/>
          <a:ext cx="0" cy="0"/>
          <a:chOff x="0" y="0"/>
          <a:chExt cx="0" cy="0"/>
        </a:xfrm>
      </p:grpSpPr>
      <p:sp>
        <p:nvSpPr>
          <p:cNvPr id="80" name="Google Shape;80;p15"/>
          <p:cNvSpPr txBox="1"/>
          <p:nvPr>
            <p:ph type="title"/>
          </p:nvPr>
        </p:nvSpPr>
        <p:spPr>
          <a:xfrm>
            <a:off x="311700" y="0"/>
            <a:ext cx="8520600" cy="7074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a:t>Working Groups</a:t>
            </a:r>
            <a:endParaRPr/>
          </a:p>
        </p:txBody>
      </p:sp>
      <p:sp>
        <p:nvSpPr>
          <p:cNvPr id="81" name="Google Shape;81;p15"/>
          <p:cNvSpPr txBox="1"/>
          <p:nvPr>
            <p:ph idx="1" type="body"/>
          </p:nvPr>
        </p:nvSpPr>
        <p:spPr>
          <a:xfrm>
            <a:off x="0" y="1399925"/>
            <a:ext cx="9144000" cy="3743700"/>
          </a:xfrm>
          <a:prstGeom prst="rect">
            <a:avLst/>
          </a:prstGeom>
        </p:spPr>
        <p:txBody>
          <a:bodyPr anchorCtr="0" anchor="t" bIns="91425" lIns="91425" spcFirstLastPara="1" rIns="91425" wrap="square" tIns="91425">
            <a:noAutofit/>
          </a:bodyPr>
          <a:lstStyle/>
          <a:p>
            <a:pPr indent="-355600" lvl="0" marL="457200" rtl="0" algn="l">
              <a:lnSpc>
                <a:spcPct val="200000"/>
              </a:lnSpc>
              <a:spcBef>
                <a:spcPts val="0"/>
              </a:spcBef>
              <a:spcAft>
                <a:spcPts val="0"/>
              </a:spcAft>
              <a:buClr>
                <a:srgbClr val="434343"/>
              </a:buClr>
              <a:buSzPts val="2000"/>
              <a:buFont typeface="EB Garamond"/>
              <a:buChar char="●"/>
            </a:pPr>
            <a:r>
              <a:rPr lang="en" sz="2000">
                <a:solidFill>
                  <a:srgbClr val="434343"/>
                </a:solidFill>
                <a:latin typeface="EB Garamond"/>
                <a:ea typeface="EB Garamond"/>
                <a:cs typeface="EB Garamond"/>
                <a:sym typeface="EB Garamond"/>
              </a:rPr>
              <a:t>“Final” touches on syllabus, lesson plan, and plan for podcast</a:t>
            </a:r>
            <a:endParaRPr sz="2000">
              <a:solidFill>
                <a:srgbClr val="434343"/>
              </a:solidFill>
              <a:latin typeface="EB Garamond"/>
              <a:ea typeface="EB Garamond"/>
              <a:cs typeface="EB Garamond"/>
              <a:sym typeface="EB Garamond"/>
            </a:endParaRPr>
          </a:p>
          <a:p>
            <a:pPr indent="-355600" lvl="0" marL="457200" rtl="0" algn="l">
              <a:lnSpc>
                <a:spcPct val="200000"/>
              </a:lnSpc>
              <a:spcBef>
                <a:spcPts val="0"/>
              </a:spcBef>
              <a:spcAft>
                <a:spcPts val="0"/>
              </a:spcAft>
              <a:buClr>
                <a:srgbClr val="434343"/>
              </a:buClr>
              <a:buSzPts val="2000"/>
              <a:buFont typeface="EB Garamond"/>
              <a:buChar char="●"/>
            </a:pPr>
            <a:r>
              <a:rPr lang="en" sz="2000">
                <a:solidFill>
                  <a:srgbClr val="434343"/>
                </a:solidFill>
                <a:latin typeface="EB Garamond"/>
                <a:ea typeface="EB Garamond"/>
                <a:cs typeface="EB Garamond"/>
                <a:sym typeface="EB Garamond"/>
              </a:rPr>
              <a:t>What kind of support (technical or otherwise) do you need for your lesson plans and to document our class sessions?</a:t>
            </a:r>
            <a:endParaRPr sz="2000">
              <a:solidFill>
                <a:srgbClr val="434343"/>
              </a:solidFill>
              <a:latin typeface="EB Garamond"/>
              <a:ea typeface="EB Garamond"/>
              <a:cs typeface="EB Garamond"/>
              <a:sym typeface="EB Garamond"/>
            </a:endParaRPr>
          </a:p>
          <a:p>
            <a:pPr indent="0" lvl="0" marL="0" rtl="0" algn="l">
              <a:lnSpc>
                <a:spcPct val="200000"/>
              </a:lnSpc>
              <a:spcBef>
                <a:spcPts val="1600"/>
              </a:spcBef>
              <a:spcAft>
                <a:spcPts val="1600"/>
              </a:spcAft>
              <a:buNone/>
            </a:pPr>
            <a:r>
              <a:t/>
            </a:r>
            <a:endParaRPr>
              <a:solidFill>
                <a:srgbClr val="434343"/>
              </a:solidFill>
              <a:latin typeface="EB Garamond"/>
              <a:ea typeface="EB Garamond"/>
              <a:cs typeface="EB Garamond"/>
              <a:sym typeface="EB Garamond"/>
            </a:endParaRPr>
          </a:p>
        </p:txBody>
      </p:sp>
      <p:sp>
        <p:nvSpPr>
          <p:cNvPr id="82" name="Google Shape;82;p15"/>
          <p:cNvSpPr txBox="1"/>
          <p:nvPr>
            <p:ph idx="4294967295" type="subTitle"/>
          </p:nvPr>
        </p:nvSpPr>
        <p:spPr>
          <a:xfrm>
            <a:off x="0" y="594000"/>
            <a:ext cx="8925000" cy="447000"/>
          </a:xfrm>
          <a:prstGeom prst="rect">
            <a:avLst/>
          </a:prstGeom>
        </p:spPr>
        <p:txBody>
          <a:bodyPr anchorCtr="0" anchor="t" bIns="91425" lIns="91425" spcFirstLastPara="1" rIns="91425" wrap="square" tIns="91425">
            <a:noAutofit/>
          </a:bodyPr>
          <a:lstStyle/>
          <a:p>
            <a:pPr indent="0" lvl="0" marL="0" rtl="0" algn="ctr">
              <a:spcBef>
                <a:spcPts val="0"/>
              </a:spcBef>
              <a:spcAft>
                <a:spcPts val="1600"/>
              </a:spcAft>
              <a:buNone/>
            </a:pPr>
            <a:r>
              <a:rPr lang="en"/>
              <a:t>4</a:t>
            </a:r>
            <a:r>
              <a:rPr lang="en"/>
              <a:t>:35-5:35</a:t>
            </a:r>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86" name="Shape 86"/>
        <p:cNvGrpSpPr/>
        <p:nvPr/>
      </p:nvGrpSpPr>
      <p:grpSpPr>
        <a:xfrm>
          <a:off x="0" y="0"/>
          <a:ext cx="0" cy="0"/>
          <a:chOff x="0" y="0"/>
          <a:chExt cx="0" cy="0"/>
        </a:xfrm>
      </p:grpSpPr>
      <p:sp>
        <p:nvSpPr>
          <p:cNvPr id="87" name="Google Shape;87;p16"/>
          <p:cNvSpPr txBox="1"/>
          <p:nvPr>
            <p:ph type="title"/>
          </p:nvPr>
        </p:nvSpPr>
        <p:spPr>
          <a:xfrm>
            <a:off x="311700" y="0"/>
            <a:ext cx="8520600" cy="7074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a:t>Orientations</a:t>
            </a:r>
            <a:endParaRPr/>
          </a:p>
        </p:txBody>
      </p:sp>
      <p:sp>
        <p:nvSpPr>
          <p:cNvPr id="88" name="Google Shape;88;p16"/>
          <p:cNvSpPr txBox="1"/>
          <p:nvPr>
            <p:ph idx="1" type="body"/>
          </p:nvPr>
        </p:nvSpPr>
        <p:spPr>
          <a:xfrm>
            <a:off x="0" y="941650"/>
            <a:ext cx="9144000" cy="4201800"/>
          </a:xfrm>
          <a:prstGeom prst="rect">
            <a:avLst/>
          </a:prstGeom>
        </p:spPr>
        <p:txBody>
          <a:bodyPr anchorCtr="0" anchor="t" bIns="91425" lIns="91425" spcFirstLastPara="1" rIns="91425" wrap="square" tIns="91425">
            <a:noAutofit/>
          </a:bodyPr>
          <a:lstStyle/>
          <a:p>
            <a:pPr indent="-342900" lvl="0" marL="457200" rtl="0" algn="l">
              <a:lnSpc>
                <a:spcPct val="150000"/>
              </a:lnSpc>
              <a:spcBef>
                <a:spcPts val="0"/>
              </a:spcBef>
              <a:spcAft>
                <a:spcPts val="0"/>
              </a:spcAft>
              <a:buClr>
                <a:srgbClr val="434343"/>
              </a:buClr>
              <a:buSzPts val="1800"/>
              <a:buFont typeface="EB Garamond"/>
              <a:buChar char="●"/>
            </a:pPr>
            <a:r>
              <a:rPr lang="en">
                <a:solidFill>
                  <a:srgbClr val="434343"/>
                </a:solidFill>
                <a:latin typeface="EB Garamond"/>
                <a:ea typeface="EB Garamond"/>
                <a:cs typeface="EB Garamond"/>
                <a:sym typeface="EB Garamond"/>
              </a:rPr>
              <a:t>How do we understand the public(s) and communities imagined in public and community engagement? What are the implications of the multiple and contested meanings of these frameworks?</a:t>
            </a:r>
            <a:endParaRPr>
              <a:solidFill>
                <a:srgbClr val="434343"/>
              </a:solidFill>
              <a:latin typeface="EB Garamond"/>
              <a:ea typeface="EB Garamond"/>
              <a:cs typeface="EB Garamond"/>
              <a:sym typeface="EB Garamond"/>
            </a:endParaRPr>
          </a:p>
          <a:p>
            <a:pPr indent="0" lvl="0" marL="0" rtl="0" algn="l">
              <a:lnSpc>
                <a:spcPct val="150000"/>
              </a:lnSpc>
              <a:spcBef>
                <a:spcPts val="0"/>
              </a:spcBef>
              <a:spcAft>
                <a:spcPts val="0"/>
              </a:spcAft>
              <a:buNone/>
            </a:pPr>
            <a:r>
              <a:t/>
            </a:r>
            <a:endParaRPr>
              <a:solidFill>
                <a:srgbClr val="434343"/>
              </a:solidFill>
              <a:latin typeface="EB Garamond"/>
              <a:ea typeface="EB Garamond"/>
              <a:cs typeface="EB Garamond"/>
              <a:sym typeface="EB Garamond"/>
            </a:endParaRPr>
          </a:p>
          <a:p>
            <a:pPr indent="-342900" lvl="0" marL="457200" rtl="0" algn="l">
              <a:lnSpc>
                <a:spcPct val="150000"/>
              </a:lnSpc>
              <a:spcBef>
                <a:spcPts val="0"/>
              </a:spcBef>
              <a:spcAft>
                <a:spcPts val="0"/>
              </a:spcAft>
              <a:buClr>
                <a:srgbClr val="434343"/>
              </a:buClr>
              <a:buSzPts val="1800"/>
              <a:buFont typeface="EB Garamond"/>
              <a:buChar char="●"/>
            </a:pPr>
            <a:r>
              <a:rPr lang="en">
                <a:solidFill>
                  <a:srgbClr val="434343"/>
                </a:solidFill>
                <a:latin typeface="EB Garamond"/>
                <a:ea typeface="EB Garamond"/>
                <a:cs typeface="EB Garamond"/>
                <a:sym typeface="EB Garamond"/>
              </a:rPr>
              <a:t>What are the risks and responsibilities of forms of public and community engagement, particularly those that endeavor to critique or transform power structures?</a:t>
            </a:r>
            <a:endParaRPr>
              <a:solidFill>
                <a:srgbClr val="434343"/>
              </a:solidFill>
              <a:latin typeface="EB Garamond"/>
              <a:ea typeface="EB Garamond"/>
              <a:cs typeface="EB Garamond"/>
              <a:sym typeface="EB Garamond"/>
            </a:endParaRPr>
          </a:p>
          <a:p>
            <a:pPr indent="0" lvl="0" marL="0" rtl="0" algn="l">
              <a:lnSpc>
                <a:spcPct val="150000"/>
              </a:lnSpc>
              <a:spcBef>
                <a:spcPts val="0"/>
              </a:spcBef>
              <a:spcAft>
                <a:spcPts val="0"/>
              </a:spcAft>
              <a:buNone/>
            </a:pPr>
            <a:r>
              <a:t/>
            </a:r>
            <a:endParaRPr>
              <a:solidFill>
                <a:srgbClr val="434343"/>
              </a:solidFill>
              <a:latin typeface="EB Garamond"/>
              <a:ea typeface="EB Garamond"/>
              <a:cs typeface="EB Garamond"/>
              <a:sym typeface="EB Garamond"/>
            </a:endParaRPr>
          </a:p>
          <a:p>
            <a:pPr indent="-342900" lvl="0" marL="457200" rtl="0" algn="l">
              <a:lnSpc>
                <a:spcPct val="200000"/>
              </a:lnSpc>
              <a:spcBef>
                <a:spcPts val="0"/>
              </a:spcBef>
              <a:spcAft>
                <a:spcPts val="0"/>
              </a:spcAft>
              <a:buClr>
                <a:srgbClr val="434343"/>
              </a:buClr>
              <a:buSzPts val="1800"/>
              <a:buFont typeface="EB Garamond"/>
              <a:buChar char="●"/>
            </a:pPr>
            <a:r>
              <a:rPr lang="en">
                <a:solidFill>
                  <a:srgbClr val="434343"/>
                </a:solidFill>
                <a:latin typeface="EB Garamond"/>
                <a:ea typeface="EB Garamond"/>
                <a:cs typeface="EB Garamond"/>
                <a:sym typeface="EB Garamond"/>
              </a:rPr>
              <a:t>What can we learn from models of engagement with communities that are participatory, desire-centered, or anti-oppressive in purpose and practice?</a:t>
            </a:r>
            <a:endParaRPr>
              <a:solidFill>
                <a:srgbClr val="434343"/>
              </a:solidFill>
              <a:latin typeface="EB Garamond"/>
              <a:ea typeface="EB Garamond"/>
              <a:cs typeface="EB Garamond"/>
              <a:sym typeface="EB Garamond"/>
            </a:endParaRPr>
          </a:p>
        </p:txBody>
      </p:sp>
      <p:sp>
        <p:nvSpPr>
          <p:cNvPr id="89" name="Google Shape;89;p16"/>
          <p:cNvSpPr txBox="1"/>
          <p:nvPr>
            <p:ph idx="4294967295" type="subTitle"/>
          </p:nvPr>
        </p:nvSpPr>
        <p:spPr>
          <a:xfrm>
            <a:off x="0" y="594000"/>
            <a:ext cx="8925000" cy="447000"/>
          </a:xfrm>
          <a:prstGeom prst="rect">
            <a:avLst/>
          </a:prstGeom>
        </p:spPr>
        <p:txBody>
          <a:bodyPr anchorCtr="0" anchor="t" bIns="91425" lIns="91425" spcFirstLastPara="1" rIns="91425" wrap="square" tIns="91425">
            <a:noAutofit/>
          </a:bodyPr>
          <a:lstStyle/>
          <a:p>
            <a:pPr indent="0" lvl="0" marL="0" rtl="0" algn="ctr">
              <a:spcBef>
                <a:spcPts val="0"/>
              </a:spcBef>
              <a:spcAft>
                <a:spcPts val="1600"/>
              </a:spcAft>
              <a:buNone/>
            </a:pPr>
            <a:r>
              <a:rPr lang="en"/>
              <a:t>5:45-7:00</a:t>
            </a:r>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93" name="Shape 93"/>
        <p:cNvGrpSpPr/>
        <p:nvPr/>
      </p:nvGrpSpPr>
      <p:grpSpPr>
        <a:xfrm>
          <a:off x="0" y="0"/>
          <a:ext cx="0" cy="0"/>
          <a:chOff x="0" y="0"/>
          <a:chExt cx="0" cy="0"/>
        </a:xfrm>
      </p:grpSpPr>
      <p:sp>
        <p:nvSpPr>
          <p:cNvPr id="94" name="Google Shape;94;p17">
            <a:hlinkClick action="ppaction://hlinksldjump" r:id="rId3"/>
          </p:cNvPr>
          <p:cNvSpPr txBox="1"/>
          <p:nvPr/>
        </p:nvSpPr>
        <p:spPr>
          <a:xfrm>
            <a:off x="3507963" y="533475"/>
            <a:ext cx="2358000" cy="20940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 sz="3100">
                <a:solidFill>
                  <a:srgbClr val="695D46"/>
                </a:solidFill>
                <a:latin typeface="PT Sans Narrow"/>
                <a:ea typeface="PT Sans Narrow"/>
                <a:cs typeface="PT Sans Narrow"/>
                <a:sym typeface="PT Sans Narrow"/>
              </a:rPr>
              <a:t>Re/imagining engagement, communities, publics</a:t>
            </a:r>
            <a:endParaRPr sz="3100">
              <a:solidFill>
                <a:srgbClr val="695D46"/>
              </a:solidFill>
              <a:latin typeface="PT Sans Narrow"/>
              <a:ea typeface="PT Sans Narrow"/>
              <a:cs typeface="PT Sans Narrow"/>
              <a:sym typeface="PT Sans Narrow"/>
            </a:endParaRPr>
          </a:p>
        </p:txBody>
      </p:sp>
      <p:sp>
        <p:nvSpPr>
          <p:cNvPr id="95" name="Google Shape;95;p17">
            <a:hlinkClick action="ppaction://hlinksldjump" r:id="rId4"/>
          </p:cNvPr>
          <p:cNvSpPr txBox="1"/>
          <p:nvPr/>
        </p:nvSpPr>
        <p:spPr>
          <a:xfrm>
            <a:off x="6207788" y="803025"/>
            <a:ext cx="2401200" cy="15549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 sz="3100">
                <a:solidFill>
                  <a:srgbClr val="695D46"/>
                </a:solidFill>
                <a:latin typeface="PT Sans Narrow"/>
                <a:ea typeface="PT Sans Narrow"/>
                <a:cs typeface="PT Sans Narrow"/>
                <a:sym typeface="PT Sans Narrow"/>
              </a:rPr>
              <a:t>Academic Freedom in the Digital Age</a:t>
            </a:r>
            <a:endParaRPr sz="3100">
              <a:solidFill>
                <a:srgbClr val="695D46"/>
              </a:solidFill>
              <a:latin typeface="PT Sans Narrow"/>
              <a:ea typeface="PT Sans Narrow"/>
              <a:cs typeface="PT Sans Narrow"/>
              <a:sym typeface="PT Sans Narrow"/>
            </a:endParaRPr>
          </a:p>
        </p:txBody>
      </p:sp>
      <p:sp>
        <p:nvSpPr>
          <p:cNvPr id="96" name="Google Shape;96;p17">
            <a:hlinkClick action="ppaction://hlinksldjump" r:id="rId5"/>
          </p:cNvPr>
          <p:cNvSpPr txBox="1"/>
          <p:nvPr/>
        </p:nvSpPr>
        <p:spPr>
          <a:xfrm>
            <a:off x="3440038" y="2782725"/>
            <a:ext cx="1996200" cy="18273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 sz="3100">
                <a:solidFill>
                  <a:srgbClr val="695D46"/>
                </a:solidFill>
                <a:latin typeface="PT Sans Narrow"/>
                <a:ea typeface="PT Sans Narrow"/>
                <a:cs typeface="PT Sans Narrow"/>
                <a:sym typeface="PT Sans Narrow"/>
              </a:rPr>
              <a:t>Penn and Philadelphia Communities</a:t>
            </a:r>
            <a:endParaRPr sz="3100">
              <a:solidFill>
                <a:srgbClr val="695D46"/>
              </a:solidFill>
              <a:latin typeface="PT Sans Narrow"/>
              <a:ea typeface="PT Sans Narrow"/>
              <a:cs typeface="PT Sans Narrow"/>
              <a:sym typeface="PT Sans Narrow"/>
            </a:endParaRPr>
          </a:p>
        </p:txBody>
      </p:sp>
      <p:sp>
        <p:nvSpPr>
          <p:cNvPr id="97" name="Google Shape;97;p17">
            <a:hlinkClick action="ppaction://hlinksldjump" r:id="rId6"/>
          </p:cNvPr>
          <p:cNvSpPr txBox="1"/>
          <p:nvPr/>
        </p:nvSpPr>
        <p:spPr>
          <a:xfrm>
            <a:off x="6471963" y="3054475"/>
            <a:ext cx="2358000" cy="12519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 sz="3100">
                <a:solidFill>
                  <a:srgbClr val="695D46"/>
                </a:solidFill>
                <a:latin typeface="PT Sans Narrow"/>
                <a:ea typeface="PT Sans Narrow"/>
                <a:cs typeface="PT Sans Narrow"/>
                <a:sym typeface="PT Sans Narrow"/>
              </a:rPr>
              <a:t>Penn and Slavery</a:t>
            </a:r>
            <a:endParaRPr sz="3100">
              <a:solidFill>
                <a:srgbClr val="695D46"/>
              </a:solidFill>
              <a:latin typeface="PT Sans Narrow"/>
              <a:ea typeface="PT Sans Narrow"/>
              <a:cs typeface="PT Sans Narrow"/>
              <a:sym typeface="PT Sans Narrow"/>
            </a:endParaRPr>
          </a:p>
        </p:txBody>
      </p:sp>
      <p:sp>
        <p:nvSpPr>
          <p:cNvPr id="98" name="Google Shape;98;p17">
            <a:hlinkClick action="ppaction://hlinksldjump" r:id="rId7"/>
          </p:cNvPr>
          <p:cNvSpPr txBox="1"/>
          <p:nvPr/>
        </p:nvSpPr>
        <p:spPr>
          <a:xfrm>
            <a:off x="314038" y="2889475"/>
            <a:ext cx="2852100" cy="15819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 sz="3100">
                <a:solidFill>
                  <a:srgbClr val="695D46"/>
                </a:solidFill>
                <a:latin typeface="PT Sans Narrow"/>
                <a:ea typeface="PT Sans Narrow"/>
                <a:cs typeface="PT Sans Narrow"/>
                <a:sym typeface="PT Sans Narrow"/>
              </a:rPr>
              <a:t>Modeling Community and Public Engagement</a:t>
            </a:r>
            <a:endParaRPr sz="3100">
              <a:solidFill>
                <a:srgbClr val="695D46"/>
              </a:solidFill>
              <a:latin typeface="PT Sans Narrow"/>
              <a:ea typeface="PT Sans Narrow"/>
              <a:cs typeface="PT Sans Narrow"/>
              <a:sym typeface="PT Sans Narrow"/>
            </a:endParaRPr>
          </a:p>
        </p:txBody>
      </p:sp>
      <p:sp>
        <p:nvSpPr>
          <p:cNvPr id="99" name="Google Shape;99;p17"/>
          <p:cNvSpPr txBox="1"/>
          <p:nvPr/>
        </p:nvSpPr>
        <p:spPr>
          <a:xfrm>
            <a:off x="314038" y="1158400"/>
            <a:ext cx="2907300" cy="766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4300">
                <a:solidFill>
                  <a:schemeClr val="accent1"/>
                </a:solidFill>
                <a:latin typeface="PT Sans Narrow"/>
                <a:ea typeface="PT Sans Narrow"/>
                <a:cs typeface="PT Sans Narrow"/>
                <a:sym typeface="PT Sans Narrow"/>
              </a:rPr>
              <a:t>Readings</a:t>
            </a:r>
            <a:endParaRPr b="1" sz="4300">
              <a:solidFill>
                <a:schemeClr val="accent1"/>
              </a:solidFill>
              <a:latin typeface="PT Sans Narrow"/>
              <a:ea typeface="PT Sans Narrow"/>
              <a:cs typeface="PT Sans Narrow"/>
              <a:sym typeface="PT Sans Narrow"/>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03" name="Shape 103"/>
        <p:cNvGrpSpPr/>
        <p:nvPr/>
      </p:nvGrpSpPr>
      <p:grpSpPr>
        <a:xfrm>
          <a:off x="0" y="0"/>
          <a:ext cx="0" cy="0"/>
          <a:chOff x="0" y="0"/>
          <a:chExt cx="0" cy="0"/>
        </a:xfrm>
      </p:grpSpPr>
      <p:sp>
        <p:nvSpPr>
          <p:cNvPr id="104" name="Google Shape;104;p18"/>
          <p:cNvSpPr txBox="1"/>
          <p:nvPr>
            <p:ph idx="1" type="body"/>
          </p:nvPr>
        </p:nvSpPr>
        <p:spPr>
          <a:xfrm>
            <a:off x="260225" y="1601275"/>
            <a:ext cx="3340200" cy="15693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 sz="3100"/>
              <a:t>Re/imagining engagement, communities, publics</a:t>
            </a:r>
            <a:endParaRPr sz="3100"/>
          </a:p>
        </p:txBody>
      </p:sp>
      <p:sp>
        <p:nvSpPr>
          <p:cNvPr id="105" name="Google Shape;105;p18"/>
          <p:cNvSpPr txBox="1"/>
          <p:nvPr/>
        </p:nvSpPr>
        <p:spPr>
          <a:xfrm>
            <a:off x="3813825" y="883125"/>
            <a:ext cx="5330100" cy="3832500"/>
          </a:xfrm>
          <a:prstGeom prst="rect">
            <a:avLst/>
          </a:prstGeom>
          <a:noFill/>
          <a:ln>
            <a:noFill/>
          </a:ln>
        </p:spPr>
        <p:txBody>
          <a:bodyPr anchorCtr="0" anchor="t" bIns="91425" lIns="91425" spcFirstLastPara="1" rIns="91425" wrap="square" tIns="91425">
            <a:noAutofit/>
          </a:bodyPr>
          <a:lstStyle/>
          <a:p>
            <a:pPr indent="-381000" lvl="1" marL="914400" rtl="0" algn="l">
              <a:lnSpc>
                <a:spcPct val="115000"/>
              </a:lnSpc>
              <a:spcBef>
                <a:spcPts val="0"/>
              </a:spcBef>
              <a:spcAft>
                <a:spcPts val="0"/>
              </a:spcAft>
              <a:buClr>
                <a:srgbClr val="434343"/>
              </a:buClr>
              <a:buSzPts val="2400"/>
              <a:buFont typeface="EB Garamond"/>
              <a:buChar char="○"/>
            </a:pPr>
            <a:r>
              <a:rPr lang="en" sz="2000" u="sng">
                <a:solidFill>
                  <a:schemeClr val="hlink"/>
                </a:solidFill>
                <a:latin typeface="EB Garamond"/>
                <a:ea typeface="EB Garamond"/>
                <a:cs typeface="EB Garamond"/>
                <a:sym typeface="EB Garamond"/>
                <a:hlinkClick action="ppaction://hlinksldjump" r:id="rId3"/>
              </a:rPr>
              <a:t>Suspending Damage: A Letter to Communities</a:t>
            </a:r>
            <a:br>
              <a:rPr lang="en" sz="2000">
                <a:latin typeface="EB Garamond"/>
                <a:ea typeface="EB Garamond"/>
                <a:cs typeface="EB Garamond"/>
                <a:sym typeface="EB Garamond"/>
              </a:rPr>
            </a:br>
            <a:endParaRPr sz="2000">
              <a:latin typeface="EB Garamond"/>
              <a:ea typeface="EB Garamond"/>
              <a:cs typeface="EB Garamond"/>
              <a:sym typeface="EB Garamond"/>
            </a:endParaRPr>
          </a:p>
          <a:p>
            <a:pPr indent="-381000" lvl="1" marL="914400" rtl="0" algn="l">
              <a:lnSpc>
                <a:spcPct val="115000"/>
              </a:lnSpc>
              <a:spcBef>
                <a:spcPts val="0"/>
              </a:spcBef>
              <a:spcAft>
                <a:spcPts val="0"/>
              </a:spcAft>
              <a:buClr>
                <a:srgbClr val="434343"/>
              </a:buClr>
              <a:buSzPts val="2400"/>
              <a:buFont typeface="EB Garamond"/>
              <a:buChar char="○"/>
            </a:pPr>
            <a:r>
              <a:rPr lang="en" sz="2000" u="sng">
                <a:solidFill>
                  <a:schemeClr val="hlink"/>
                </a:solidFill>
                <a:latin typeface="EB Garamond"/>
                <a:ea typeface="EB Garamond"/>
                <a:cs typeface="EB Garamond"/>
                <a:sym typeface="EB Garamond"/>
                <a:hlinkClick action="ppaction://hlinksldjump" r:id="rId4"/>
              </a:rPr>
              <a:t>Critical participatory action research as public science</a:t>
            </a:r>
            <a:br>
              <a:rPr lang="en" sz="2000">
                <a:latin typeface="EB Garamond"/>
                <a:ea typeface="EB Garamond"/>
                <a:cs typeface="EB Garamond"/>
                <a:sym typeface="EB Garamond"/>
              </a:rPr>
            </a:br>
            <a:endParaRPr sz="2000">
              <a:latin typeface="EB Garamond"/>
              <a:ea typeface="EB Garamond"/>
              <a:cs typeface="EB Garamond"/>
              <a:sym typeface="EB Garamond"/>
            </a:endParaRPr>
          </a:p>
          <a:p>
            <a:pPr indent="-355600" lvl="1" marL="914400" rtl="0" algn="l">
              <a:lnSpc>
                <a:spcPct val="115000"/>
              </a:lnSpc>
              <a:spcBef>
                <a:spcPts val="0"/>
              </a:spcBef>
              <a:spcAft>
                <a:spcPts val="0"/>
              </a:spcAft>
              <a:buClr>
                <a:schemeClr val="dk2"/>
              </a:buClr>
              <a:buSzPts val="2000"/>
              <a:buFont typeface="EB Garamond"/>
              <a:buChar char="○"/>
            </a:pPr>
            <a:r>
              <a:rPr lang="en" sz="2000" u="sng">
                <a:solidFill>
                  <a:schemeClr val="hlink"/>
                </a:solidFill>
                <a:latin typeface="EB Garamond"/>
                <a:ea typeface="EB Garamond"/>
                <a:cs typeface="EB Garamond"/>
                <a:sym typeface="EB Garamond"/>
                <a:hlinkClick action="ppaction://hlinksldjump" r:id="rId5"/>
              </a:rPr>
              <a:t>Publics and Counterpublics</a:t>
            </a:r>
            <a:endParaRPr sz="2000">
              <a:latin typeface="EB Garamond"/>
              <a:ea typeface="EB Garamond"/>
              <a:cs typeface="EB Garamond"/>
              <a:sym typeface="EB Garamond"/>
            </a:endParaRPr>
          </a:p>
        </p:txBody>
      </p:sp>
      <p:sp>
        <p:nvSpPr>
          <p:cNvPr id="106" name="Google Shape;106;p18">
            <a:hlinkClick action="ppaction://hlinksldjump" r:id="rId6"/>
          </p:cNvPr>
          <p:cNvSpPr/>
          <p:nvPr/>
        </p:nvSpPr>
        <p:spPr>
          <a:xfrm>
            <a:off x="311700" y="4329200"/>
            <a:ext cx="628800" cy="494700"/>
          </a:xfrm>
          <a:prstGeom prst="leftArrow">
            <a:avLst>
              <a:gd fmla="val 29148" name="adj1"/>
              <a:gd fmla="val 50000" name="adj2"/>
            </a:avLst>
          </a:prstGeom>
          <a:noFill/>
          <a:ln cap="flat" cmpd="sng" w="38100">
            <a:solidFill>
              <a:schemeClr val="accent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10" name="Shape 110"/>
        <p:cNvGrpSpPr/>
        <p:nvPr/>
      </p:nvGrpSpPr>
      <p:grpSpPr>
        <a:xfrm>
          <a:off x="0" y="0"/>
          <a:ext cx="0" cy="0"/>
          <a:chOff x="0" y="0"/>
          <a:chExt cx="0" cy="0"/>
        </a:xfrm>
      </p:grpSpPr>
      <p:sp>
        <p:nvSpPr>
          <p:cNvPr id="111" name="Google Shape;111;p19"/>
          <p:cNvSpPr txBox="1"/>
          <p:nvPr>
            <p:ph type="title"/>
          </p:nvPr>
        </p:nvSpPr>
        <p:spPr>
          <a:xfrm>
            <a:off x="311700" y="808400"/>
            <a:ext cx="8520600" cy="37131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b="0" lang="en" sz="1700">
                <a:solidFill>
                  <a:schemeClr val="dk2"/>
                </a:solidFill>
                <a:latin typeface="EB Garamond"/>
                <a:ea typeface="EB Garamond"/>
                <a:cs typeface="EB Garamond"/>
                <a:sym typeface="EB Garamond"/>
              </a:rPr>
              <a:t>“Here I am concerned with research [...] that invites oppressed peoples to speak but to ‘only speak from that space in the margin that is a sign of deprivation, a wound, an unfulfilled longing. Only speak from your pain’ (hooks, 1990, p. 152). [...] Common sense tells us this I a good thing, but the danger of damage-centered research is that it is a pathologizing approach in which the oppression singularly defines a community” (413)</a:t>
            </a:r>
            <a:endParaRPr b="0" sz="1700">
              <a:solidFill>
                <a:schemeClr val="dk2"/>
              </a:solidFill>
              <a:latin typeface="EB Garamond"/>
              <a:ea typeface="EB Garamond"/>
              <a:cs typeface="EB Garamond"/>
              <a:sym typeface="EB Garamond"/>
            </a:endParaRPr>
          </a:p>
          <a:p>
            <a:pPr indent="0" lvl="0" marL="0" rtl="0" algn="l">
              <a:lnSpc>
                <a:spcPct val="115000"/>
              </a:lnSpc>
              <a:spcBef>
                <a:spcPts val="0"/>
              </a:spcBef>
              <a:spcAft>
                <a:spcPts val="0"/>
              </a:spcAft>
              <a:buNone/>
            </a:pPr>
            <a:r>
              <a:t/>
            </a:r>
            <a:endParaRPr b="0" sz="1700">
              <a:solidFill>
                <a:schemeClr val="dk2"/>
              </a:solidFill>
              <a:latin typeface="EB Garamond"/>
              <a:ea typeface="EB Garamond"/>
              <a:cs typeface="EB Garamond"/>
              <a:sym typeface="EB Garamond"/>
            </a:endParaRPr>
          </a:p>
          <a:p>
            <a:pPr indent="0" lvl="0" marL="0" rtl="0" algn="l">
              <a:lnSpc>
                <a:spcPct val="115000"/>
              </a:lnSpc>
              <a:spcBef>
                <a:spcPts val="0"/>
              </a:spcBef>
              <a:spcAft>
                <a:spcPts val="0"/>
              </a:spcAft>
              <a:buNone/>
            </a:pPr>
            <a:r>
              <a:rPr b="0" lang="en" sz="1700">
                <a:solidFill>
                  <a:schemeClr val="dk2"/>
                </a:solidFill>
                <a:latin typeface="EB Garamond"/>
                <a:ea typeface="EB Garamond"/>
                <a:cs typeface="EB Garamond"/>
                <a:sym typeface="EB Garamond"/>
              </a:rPr>
              <a:t>“One alternative to damage-centered research is to craft our research to capture desire instead of damage. [...] desire-based research frameworks are concerned with understanding complexity, contradiction, and the self-determination of lived lives. [...] This is to say that even when communities are broken and conquered, they are so much more than that--so much more that this incomplete story is an act of oppression (416)</a:t>
            </a:r>
            <a:endParaRPr b="0" sz="1700">
              <a:solidFill>
                <a:schemeClr val="dk2"/>
              </a:solidFill>
              <a:latin typeface="EB Garamond"/>
              <a:ea typeface="EB Garamond"/>
              <a:cs typeface="EB Garamond"/>
              <a:sym typeface="EB Garamond"/>
            </a:endParaRPr>
          </a:p>
          <a:p>
            <a:pPr indent="0" lvl="0" marL="0" rtl="0" algn="l">
              <a:lnSpc>
                <a:spcPct val="115000"/>
              </a:lnSpc>
              <a:spcBef>
                <a:spcPts val="0"/>
              </a:spcBef>
              <a:spcAft>
                <a:spcPts val="0"/>
              </a:spcAft>
              <a:buNone/>
            </a:pPr>
            <a:r>
              <a:t/>
            </a:r>
            <a:endParaRPr b="0" sz="1700">
              <a:solidFill>
                <a:schemeClr val="dk2"/>
              </a:solidFill>
              <a:latin typeface="EB Garamond"/>
              <a:ea typeface="EB Garamond"/>
              <a:cs typeface="EB Garamond"/>
              <a:sym typeface="EB Garamond"/>
            </a:endParaRPr>
          </a:p>
        </p:txBody>
      </p:sp>
      <p:sp>
        <p:nvSpPr>
          <p:cNvPr id="112" name="Google Shape;112;p19"/>
          <p:cNvSpPr txBox="1"/>
          <p:nvPr/>
        </p:nvSpPr>
        <p:spPr>
          <a:xfrm>
            <a:off x="209000" y="201450"/>
            <a:ext cx="8823300" cy="7665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2500">
                <a:solidFill>
                  <a:schemeClr val="accent1"/>
                </a:solidFill>
                <a:latin typeface="PT Sans Narrow"/>
                <a:ea typeface="PT Sans Narrow"/>
                <a:cs typeface="PT Sans Narrow"/>
                <a:sym typeface="PT Sans Narrow"/>
              </a:rPr>
              <a:t>Eve Tuck. (2009). “Suspending Damage: A Letter to Communities.”</a:t>
            </a:r>
            <a:endParaRPr sz="2500">
              <a:solidFill>
                <a:schemeClr val="accent1"/>
              </a:solidFill>
              <a:latin typeface="PT Sans Narrow"/>
              <a:ea typeface="PT Sans Narrow"/>
              <a:cs typeface="PT Sans Narrow"/>
              <a:sym typeface="PT Sans Narrow"/>
            </a:endParaRPr>
          </a:p>
          <a:p>
            <a:pPr indent="0" lvl="0" marL="0" rtl="0" algn="l">
              <a:spcBef>
                <a:spcPts val="0"/>
              </a:spcBef>
              <a:spcAft>
                <a:spcPts val="0"/>
              </a:spcAft>
              <a:buNone/>
            </a:pPr>
            <a:r>
              <a:t/>
            </a:r>
            <a:endParaRPr sz="2500">
              <a:solidFill>
                <a:schemeClr val="accent1"/>
              </a:solidFill>
              <a:latin typeface="Economica"/>
              <a:ea typeface="Economica"/>
              <a:cs typeface="Economica"/>
              <a:sym typeface="Economica"/>
            </a:endParaRPr>
          </a:p>
        </p:txBody>
      </p:sp>
      <p:sp>
        <p:nvSpPr>
          <p:cNvPr id="113" name="Google Shape;113;p19">
            <a:hlinkClick action="ppaction://hlinksldjump" r:id="rId3"/>
          </p:cNvPr>
          <p:cNvSpPr/>
          <p:nvPr/>
        </p:nvSpPr>
        <p:spPr>
          <a:xfrm>
            <a:off x="311700" y="4329200"/>
            <a:ext cx="628800" cy="494700"/>
          </a:xfrm>
          <a:prstGeom prst="leftArrow">
            <a:avLst>
              <a:gd fmla="val 29148" name="adj1"/>
              <a:gd fmla="val 50000" name="adj2"/>
            </a:avLst>
          </a:prstGeom>
          <a:noFill/>
          <a:ln cap="flat" cmpd="sng" w="38100">
            <a:solidFill>
              <a:schemeClr val="accent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17" name="Shape 117"/>
        <p:cNvGrpSpPr/>
        <p:nvPr/>
      </p:nvGrpSpPr>
      <p:grpSpPr>
        <a:xfrm>
          <a:off x="0" y="0"/>
          <a:ext cx="0" cy="0"/>
          <a:chOff x="0" y="0"/>
          <a:chExt cx="0" cy="0"/>
        </a:xfrm>
      </p:grpSpPr>
      <p:sp>
        <p:nvSpPr>
          <p:cNvPr id="118" name="Google Shape;118;p20"/>
          <p:cNvSpPr txBox="1"/>
          <p:nvPr>
            <p:ph type="title"/>
          </p:nvPr>
        </p:nvSpPr>
        <p:spPr>
          <a:xfrm>
            <a:off x="311700" y="947275"/>
            <a:ext cx="8520600" cy="35742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b="0" lang="en" sz="1700">
                <a:solidFill>
                  <a:schemeClr val="dk2"/>
                </a:solidFill>
                <a:latin typeface="EB Garamond"/>
                <a:ea typeface="EB Garamond"/>
                <a:cs typeface="EB Garamond"/>
                <a:sym typeface="EB Garamond"/>
              </a:rPr>
              <a:t>“Joining social movements and public science, critical PAR [critical participatory action research] projects document the grossly unequal structural distributions of opportunities, resources, and dignity; trouble ideological categories projected onto communities (delinquent, at risk, damaged, innocent, victim); and contest how “science” has been recruited to legitimate dominant policies and practices” (171)</a:t>
            </a:r>
            <a:endParaRPr b="0" sz="1700">
              <a:solidFill>
                <a:schemeClr val="dk2"/>
              </a:solidFill>
              <a:latin typeface="EB Garamond"/>
              <a:ea typeface="EB Garamond"/>
              <a:cs typeface="EB Garamond"/>
              <a:sym typeface="EB Garamond"/>
            </a:endParaRPr>
          </a:p>
          <a:p>
            <a:pPr indent="0" lvl="0" marL="0" rtl="0" algn="l">
              <a:lnSpc>
                <a:spcPct val="115000"/>
              </a:lnSpc>
              <a:spcBef>
                <a:spcPts val="0"/>
              </a:spcBef>
              <a:spcAft>
                <a:spcPts val="0"/>
              </a:spcAft>
              <a:buNone/>
            </a:pPr>
            <a:r>
              <a:t/>
            </a:r>
            <a:endParaRPr b="0" sz="1700">
              <a:solidFill>
                <a:schemeClr val="dk2"/>
              </a:solidFill>
              <a:latin typeface="EB Garamond"/>
              <a:ea typeface="EB Garamond"/>
              <a:cs typeface="EB Garamond"/>
              <a:sym typeface="EB Garamond"/>
            </a:endParaRPr>
          </a:p>
          <a:p>
            <a:pPr indent="0" lvl="0" marL="0" rtl="0" algn="l">
              <a:lnSpc>
                <a:spcPct val="115000"/>
              </a:lnSpc>
              <a:spcBef>
                <a:spcPts val="0"/>
              </a:spcBef>
              <a:spcAft>
                <a:spcPts val="0"/>
              </a:spcAft>
              <a:buNone/>
            </a:pPr>
            <a:r>
              <a:rPr b="0" lang="en" sz="1700">
                <a:solidFill>
                  <a:schemeClr val="dk2"/>
                </a:solidFill>
                <a:latin typeface="EB Garamond"/>
                <a:ea typeface="EB Garamond"/>
                <a:cs typeface="EB Garamond"/>
                <a:sym typeface="EB Garamond"/>
              </a:rPr>
              <a:t>“There is no single way to conduct critical PAR. Rather, we believe critical participatory researchers are bound by a set of critical and participatory commitments throughout the research process, such as finding ways to harness varying forms of expertise; constructing what questions most need asking; collaborating to develop both theory and method; coanalyzing data; and creating ongoing and multiple forms of dissemination with a principled purpose of working against unjust, oppressive structures” (175). KS </a:t>
            </a:r>
            <a:endParaRPr b="0" sz="1700">
              <a:solidFill>
                <a:schemeClr val="dk2"/>
              </a:solidFill>
              <a:latin typeface="EB Garamond"/>
              <a:ea typeface="EB Garamond"/>
              <a:cs typeface="EB Garamond"/>
              <a:sym typeface="EB Garamond"/>
            </a:endParaRPr>
          </a:p>
          <a:p>
            <a:pPr indent="0" lvl="0" marL="0" rtl="0" algn="l">
              <a:lnSpc>
                <a:spcPct val="115000"/>
              </a:lnSpc>
              <a:spcBef>
                <a:spcPts val="0"/>
              </a:spcBef>
              <a:spcAft>
                <a:spcPts val="0"/>
              </a:spcAft>
              <a:buNone/>
            </a:pPr>
            <a:r>
              <a:t/>
            </a:r>
            <a:endParaRPr b="0" sz="1700">
              <a:solidFill>
                <a:schemeClr val="dk2"/>
              </a:solidFill>
              <a:latin typeface="EB Garamond"/>
              <a:ea typeface="EB Garamond"/>
              <a:cs typeface="EB Garamond"/>
              <a:sym typeface="EB Garamond"/>
            </a:endParaRPr>
          </a:p>
          <a:p>
            <a:pPr indent="0" lvl="0" marL="0" rtl="0" algn="l">
              <a:lnSpc>
                <a:spcPct val="115000"/>
              </a:lnSpc>
              <a:spcBef>
                <a:spcPts val="0"/>
              </a:spcBef>
              <a:spcAft>
                <a:spcPts val="0"/>
              </a:spcAft>
              <a:buNone/>
            </a:pPr>
            <a:r>
              <a:t/>
            </a:r>
            <a:endParaRPr b="0" sz="1700">
              <a:solidFill>
                <a:schemeClr val="dk2"/>
              </a:solidFill>
              <a:latin typeface="EB Garamond"/>
              <a:ea typeface="EB Garamond"/>
              <a:cs typeface="EB Garamond"/>
              <a:sym typeface="EB Garamond"/>
            </a:endParaRPr>
          </a:p>
        </p:txBody>
      </p:sp>
      <p:sp>
        <p:nvSpPr>
          <p:cNvPr id="119" name="Google Shape;119;p20"/>
          <p:cNvSpPr txBox="1"/>
          <p:nvPr/>
        </p:nvSpPr>
        <p:spPr>
          <a:xfrm>
            <a:off x="0" y="338900"/>
            <a:ext cx="9190500" cy="4947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2500">
                <a:solidFill>
                  <a:schemeClr val="accent1"/>
                </a:solidFill>
                <a:latin typeface="PT Sans Narrow"/>
                <a:ea typeface="PT Sans Narrow"/>
                <a:cs typeface="PT Sans Narrow"/>
                <a:sym typeface="PT Sans Narrow"/>
              </a:rPr>
              <a:t>M.E. Torre et al. (2012).  Critical participatory action research as public science</a:t>
            </a:r>
            <a:endParaRPr sz="2500">
              <a:solidFill>
                <a:schemeClr val="accent1"/>
              </a:solidFill>
              <a:latin typeface="PT Sans Narrow"/>
              <a:ea typeface="PT Sans Narrow"/>
              <a:cs typeface="PT Sans Narrow"/>
              <a:sym typeface="PT Sans Narrow"/>
            </a:endParaRPr>
          </a:p>
          <a:p>
            <a:pPr indent="0" lvl="0" marL="0" rtl="0" algn="l">
              <a:spcBef>
                <a:spcPts val="0"/>
              </a:spcBef>
              <a:spcAft>
                <a:spcPts val="0"/>
              </a:spcAft>
              <a:buNone/>
            </a:pPr>
            <a:r>
              <a:t/>
            </a:r>
            <a:endParaRPr sz="2500">
              <a:solidFill>
                <a:schemeClr val="accent1"/>
              </a:solidFill>
              <a:latin typeface="Economica"/>
              <a:ea typeface="Economica"/>
              <a:cs typeface="Economica"/>
              <a:sym typeface="Economica"/>
            </a:endParaRPr>
          </a:p>
        </p:txBody>
      </p:sp>
      <p:sp>
        <p:nvSpPr>
          <p:cNvPr id="120" name="Google Shape;120;p20">
            <a:hlinkClick action="ppaction://hlinksldjump" r:id="rId3"/>
          </p:cNvPr>
          <p:cNvSpPr/>
          <p:nvPr/>
        </p:nvSpPr>
        <p:spPr>
          <a:xfrm>
            <a:off x="117600" y="4465075"/>
            <a:ext cx="628800" cy="494700"/>
          </a:xfrm>
          <a:prstGeom prst="leftArrow">
            <a:avLst>
              <a:gd fmla="val 29148" name="adj1"/>
              <a:gd fmla="val 50000" name="adj2"/>
            </a:avLst>
          </a:prstGeom>
          <a:noFill/>
          <a:ln cap="flat" cmpd="sng" w="38100">
            <a:solidFill>
              <a:schemeClr val="accent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24" name="Shape 124"/>
        <p:cNvGrpSpPr/>
        <p:nvPr/>
      </p:nvGrpSpPr>
      <p:grpSpPr>
        <a:xfrm>
          <a:off x="0" y="0"/>
          <a:ext cx="0" cy="0"/>
          <a:chOff x="0" y="0"/>
          <a:chExt cx="0" cy="0"/>
        </a:xfrm>
      </p:grpSpPr>
      <p:sp>
        <p:nvSpPr>
          <p:cNvPr id="125" name="Google Shape;125;p21"/>
          <p:cNvSpPr txBox="1"/>
          <p:nvPr>
            <p:ph type="title"/>
          </p:nvPr>
        </p:nvSpPr>
        <p:spPr>
          <a:xfrm>
            <a:off x="311700" y="947275"/>
            <a:ext cx="8520600" cy="35742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b="0" lang="en" sz="1700">
                <a:solidFill>
                  <a:schemeClr val="dk2"/>
                </a:solidFill>
                <a:latin typeface="EB Garamond"/>
                <a:ea typeface="EB Garamond"/>
                <a:cs typeface="EB Garamond"/>
                <a:sym typeface="EB Garamond"/>
              </a:rPr>
              <a:t>“The way the public functions in the public sphere--as the people--is only possible because it is really a public of discourse. It is self-creating and self-organized, and herein lies its power as well as its elusive strangeness.”</a:t>
            </a:r>
            <a:endParaRPr b="0" sz="1700">
              <a:solidFill>
                <a:schemeClr val="dk2"/>
              </a:solidFill>
              <a:latin typeface="EB Garamond"/>
              <a:ea typeface="EB Garamond"/>
              <a:cs typeface="EB Garamond"/>
              <a:sym typeface="EB Garamond"/>
            </a:endParaRPr>
          </a:p>
          <a:p>
            <a:pPr indent="0" lvl="0" marL="0" rtl="0" algn="l">
              <a:lnSpc>
                <a:spcPct val="115000"/>
              </a:lnSpc>
              <a:spcBef>
                <a:spcPts val="0"/>
              </a:spcBef>
              <a:spcAft>
                <a:spcPts val="0"/>
              </a:spcAft>
              <a:buNone/>
            </a:pPr>
            <a:r>
              <a:t/>
            </a:r>
            <a:endParaRPr b="0" sz="1700">
              <a:solidFill>
                <a:schemeClr val="dk2"/>
              </a:solidFill>
              <a:latin typeface="EB Garamond"/>
              <a:ea typeface="EB Garamond"/>
              <a:cs typeface="EB Garamond"/>
              <a:sym typeface="EB Garamond"/>
            </a:endParaRPr>
          </a:p>
          <a:p>
            <a:pPr indent="0" lvl="0" marL="0" rtl="0" algn="l">
              <a:lnSpc>
                <a:spcPct val="115000"/>
              </a:lnSpc>
              <a:spcBef>
                <a:spcPts val="0"/>
              </a:spcBef>
              <a:spcAft>
                <a:spcPts val="0"/>
              </a:spcAft>
              <a:buNone/>
            </a:pPr>
            <a:r>
              <a:rPr b="0" lang="en" sz="1700">
                <a:solidFill>
                  <a:schemeClr val="dk2"/>
                </a:solidFill>
                <a:latin typeface="EB Garamond"/>
                <a:ea typeface="EB Garamond"/>
                <a:cs typeface="EB Garamond"/>
                <a:sym typeface="EB Garamond"/>
              </a:rPr>
              <a:t>“Nancy Fraser observed that when public discourse is understood only as a ‘single, comprehensive, overarching public,’ members of subordinated groups ‘have no arenas for deliberation among themselves about their needs, objectives, and strategies.’ In fact, Fraser writes, ‘members of subor-dinated social groups—women, workers, peoples of color, and gays and lesbians—have repeatedly found it advantageous to constitute alternative publics.’ She calls these “subaltern counterpublics,” by which she means “parallel discursive arenas where members of subordinated social groups invent and circulate counterdiscourses to formulate oppositional interpretations of their identities, interests, and needs” </a:t>
            </a:r>
            <a:r>
              <a:rPr b="0" lang="en" sz="1700">
                <a:solidFill>
                  <a:schemeClr val="dk2"/>
                </a:solidFill>
                <a:latin typeface="EB Garamond"/>
                <a:ea typeface="EB Garamond"/>
                <a:cs typeface="EB Garamond"/>
                <a:sym typeface="EB Garamond"/>
              </a:rPr>
              <a:t>(85)</a:t>
            </a:r>
            <a:endParaRPr b="0" sz="1700">
              <a:solidFill>
                <a:schemeClr val="dk2"/>
              </a:solidFill>
              <a:latin typeface="EB Garamond"/>
              <a:ea typeface="EB Garamond"/>
              <a:cs typeface="EB Garamond"/>
              <a:sym typeface="EB Garamond"/>
            </a:endParaRPr>
          </a:p>
          <a:p>
            <a:pPr indent="0" lvl="0" marL="0" rtl="0" algn="l">
              <a:lnSpc>
                <a:spcPct val="115000"/>
              </a:lnSpc>
              <a:spcBef>
                <a:spcPts val="0"/>
              </a:spcBef>
              <a:spcAft>
                <a:spcPts val="0"/>
              </a:spcAft>
              <a:buNone/>
            </a:pPr>
            <a:r>
              <a:t/>
            </a:r>
            <a:endParaRPr b="0" sz="1700">
              <a:solidFill>
                <a:schemeClr val="dk2"/>
              </a:solidFill>
              <a:latin typeface="EB Garamond"/>
              <a:ea typeface="EB Garamond"/>
              <a:cs typeface="EB Garamond"/>
              <a:sym typeface="EB Garamond"/>
            </a:endParaRPr>
          </a:p>
          <a:p>
            <a:pPr indent="0" lvl="0" marL="0" rtl="0" algn="l">
              <a:lnSpc>
                <a:spcPct val="115000"/>
              </a:lnSpc>
              <a:spcBef>
                <a:spcPts val="0"/>
              </a:spcBef>
              <a:spcAft>
                <a:spcPts val="0"/>
              </a:spcAft>
              <a:buNone/>
            </a:pPr>
            <a:r>
              <a:t/>
            </a:r>
            <a:endParaRPr b="0" sz="1700">
              <a:solidFill>
                <a:schemeClr val="dk2"/>
              </a:solidFill>
              <a:latin typeface="EB Garamond"/>
              <a:ea typeface="EB Garamond"/>
              <a:cs typeface="EB Garamond"/>
              <a:sym typeface="EB Garamond"/>
            </a:endParaRPr>
          </a:p>
          <a:p>
            <a:pPr indent="0" lvl="0" marL="0" rtl="0" algn="l">
              <a:lnSpc>
                <a:spcPct val="115000"/>
              </a:lnSpc>
              <a:spcBef>
                <a:spcPts val="0"/>
              </a:spcBef>
              <a:spcAft>
                <a:spcPts val="0"/>
              </a:spcAft>
              <a:buNone/>
            </a:pPr>
            <a:r>
              <a:t/>
            </a:r>
            <a:endParaRPr b="0" sz="1700">
              <a:solidFill>
                <a:schemeClr val="dk2"/>
              </a:solidFill>
              <a:latin typeface="EB Garamond"/>
              <a:ea typeface="EB Garamond"/>
              <a:cs typeface="EB Garamond"/>
              <a:sym typeface="EB Garamond"/>
            </a:endParaRPr>
          </a:p>
        </p:txBody>
      </p:sp>
      <p:sp>
        <p:nvSpPr>
          <p:cNvPr id="126" name="Google Shape;126;p21"/>
          <p:cNvSpPr txBox="1"/>
          <p:nvPr/>
        </p:nvSpPr>
        <p:spPr>
          <a:xfrm>
            <a:off x="0" y="338900"/>
            <a:ext cx="9190500" cy="4947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2500">
                <a:solidFill>
                  <a:schemeClr val="accent1"/>
                </a:solidFill>
                <a:latin typeface="PT Sans Narrow"/>
                <a:ea typeface="PT Sans Narrow"/>
                <a:cs typeface="PT Sans Narrow"/>
                <a:sym typeface="PT Sans Narrow"/>
              </a:rPr>
              <a:t>Michael Warner. (2002). “Publics and Counterpublics”</a:t>
            </a:r>
            <a:endParaRPr sz="2500">
              <a:solidFill>
                <a:schemeClr val="accent1"/>
              </a:solidFill>
              <a:latin typeface="Economica"/>
              <a:ea typeface="Economica"/>
              <a:cs typeface="Economica"/>
              <a:sym typeface="Economica"/>
            </a:endParaRPr>
          </a:p>
        </p:txBody>
      </p:sp>
      <p:sp>
        <p:nvSpPr>
          <p:cNvPr id="127" name="Google Shape;127;p21">
            <a:hlinkClick action="ppaction://hlinksldjump" r:id="rId3"/>
          </p:cNvPr>
          <p:cNvSpPr/>
          <p:nvPr/>
        </p:nvSpPr>
        <p:spPr>
          <a:xfrm>
            <a:off x="78800" y="4406825"/>
            <a:ext cx="628800" cy="494700"/>
          </a:xfrm>
          <a:prstGeom prst="leftArrow">
            <a:avLst>
              <a:gd fmla="val 29148" name="adj1"/>
              <a:gd fmla="val 50000" name="adj2"/>
            </a:avLst>
          </a:prstGeom>
          <a:noFill/>
          <a:ln cap="flat" cmpd="sng" w="38100">
            <a:solidFill>
              <a:schemeClr val="accent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Tropic">
  <a:themeElements>
    <a:clrScheme name="Tropic">
      <a:dk1>
        <a:srgbClr val="A1E8D9"/>
      </a:dk1>
      <a:lt1>
        <a:srgbClr val="FFFFFF"/>
      </a:lt1>
      <a:dk2>
        <a:srgbClr val="695D46"/>
      </a:dk2>
      <a:lt2>
        <a:srgbClr val="B3A77D"/>
      </a:lt2>
      <a:accent1>
        <a:srgbClr val="EF6C00"/>
      </a:accent1>
      <a:accent2>
        <a:srgbClr val="009668"/>
      </a:accent2>
      <a:accent3>
        <a:srgbClr val="4DB6AC"/>
      </a:accent3>
      <a:accent4>
        <a:srgbClr val="FF9800"/>
      </a:accent4>
      <a:accent5>
        <a:srgbClr val="CE93D8"/>
      </a:accent5>
      <a:accent6>
        <a:srgbClr val="EEFF41"/>
      </a:accent6>
      <a:hlink>
        <a:srgbClr val="CE93D8"/>
      </a:hlink>
      <a:folHlink>
        <a:srgbClr val="CE93D8"/>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